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6"/>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5" r:id="rId15"/>
    <p:sldId id="270" r:id="rId16"/>
    <p:sldId id="271" r:id="rId17"/>
    <p:sldId id="272" r:id="rId18"/>
    <p:sldId id="273" r:id="rId19"/>
    <p:sldId id="274" r:id="rId20"/>
    <p:sldId id="276" r:id="rId21"/>
    <p:sldId id="277" r:id="rId22"/>
    <p:sldId id="278" r:id="rId23"/>
    <p:sldId id="279" r:id="rId24"/>
    <p:sldId id="280" r:id="rId25"/>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4" autoAdjust="0"/>
    <p:restoredTop sz="94660"/>
  </p:normalViewPr>
  <p:slideViewPr>
    <p:cSldViewPr snapToGrid="0">
      <p:cViewPr varScale="1">
        <p:scale>
          <a:sx n="63" d="100"/>
          <a:sy n="63" d="100"/>
        </p:scale>
        <p:origin x="77" y="149"/>
      </p:cViewPr>
      <p:guideLst/>
    </p:cSldViewPr>
  </p:slideViewPr>
  <p:notesTextViewPr>
    <p:cViewPr>
      <p:scale>
        <a:sx n="3" d="2"/>
        <a:sy n="3" d="2"/>
      </p:scale>
      <p:origin x="0" y="0"/>
    </p:cViewPr>
  </p:notesTextViewPr>
  <p:sorterViewPr>
    <p:cViewPr varScale="1">
      <p:scale>
        <a:sx n="100" d="100"/>
        <a:sy n="100" d="100"/>
      </p:scale>
      <p:origin x="0" y="-8405"/>
    </p:cViewPr>
  </p:sorterViewPr>
  <p:notesViewPr>
    <p:cSldViewPr snapToGrid="0">
      <p:cViewPr varScale="1">
        <p:scale>
          <a:sx n="66" d="100"/>
          <a:sy n="66" d="100"/>
        </p:scale>
        <p:origin x="1848"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10FE30-DA49-4D6F-8DAA-50F007019DE8}"/>
              </a:ext>
            </a:extLst>
          </p:cNvPr>
          <p:cNvSpPr>
            <a:spLocks noGrp="1"/>
          </p:cNvSpPr>
          <p:nvPr>
            <p:ph type="hdr" sz="quarter"/>
          </p:nvPr>
        </p:nvSpPr>
        <p:spPr>
          <a:xfrm>
            <a:off x="0" y="0"/>
            <a:ext cx="4160521" cy="367031"/>
          </a:xfrm>
          <a:prstGeom prst="rect">
            <a:avLst/>
          </a:prstGeom>
        </p:spPr>
        <p:txBody>
          <a:bodyPr vert="horz" lIns="96651" tIns="48325" rIns="96651" bIns="48325" rtlCol="0"/>
          <a:lstStyle>
            <a:lvl1pPr algn="l">
              <a:defRPr sz="1200"/>
            </a:lvl1pPr>
          </a:lstStyle>
          <a:p>
            <a:r>
              <a:rPr lang="en-US" dirty="0"/>
              <a:t>Controlling IOT Devices with </a:t>
            </a:r>
            <a:r>
              <a:rPr lang="en-US" dirty="0" err="1"/>
              <a:t>Pow!r</a:t>
            </a:r>
            <a:r>
              <a:rPr lang="en-US" dirty="0"/>
              <a:t> Plus</a:t>
            </a:r>
          </a:p>
        </p:txBody>
      </p:sp>
      <p:sp>
        <p:nvSpPr>
          <p:cNvPr id="3" name="Date Placeholder 2">
            <a:extLst>
              <a:ext uri="{FF2B5EF4-FFF2-40B4-BE49-F238E27FC236}">
                <a16:creationId xmlns:a16="http://schemas.microsoft.com/office/drawing/2014/main" id="{153AD7E3-6C30-4F93-98C3-BCB5C42D0E28}"/>
              </a:ext>
            </a:extLst>
          </p:cNvPr>
          <p:cNvSpPr>
            <a:spLocks noGrp="1"/>
          </p:cNvSpPr>
          <p:nvPr>
            <p:ph type="dt" sz="quarter" idx="1"/>
          </p:nvPr>
        </p:nvSpPr>
        <p:spPr>
          <a:xfrm>
            <a:off x="5438459" y="0"/>
            <a:ext cx="4160521" cy="367031"/>
          </a:xfrm>
          <a:prstGeom prst="rect">
            <a:avLst/>
          </a:prstGeom>
        </p:spPr>
        <p:txBody>
          <a:bodyPr vert="horz" lIns="96651" tIns="48325" rIns="96651" bIns="48325" rtlCol="0"/>
          <a:lstStyle>
            <a:lvl1pPr algn="r">
              <a:defRPr sz="1200"/>
            </a:lvl1pPr>
          </a:lstStyle>
          <a:p>
            <a:fld id="{21374189-08F9-4F65-BF93-3D2921F066F1}" type="datetimeFigureOut">
              <a:rPr lang="en-US" smtClean="0"/>
              <a:t>8/3/2017</a:t>
            </a:fld>
            <a:endParaRPr lang="en-US"/>
          </a:p>
        </p:txBody>
      </p:sp>
      <p:sp>
        <p:nvSpPr>
          <p:cNvPr id="4" name="Footer Placeholder 3">
            <a:extLst>
              <a:ext uri="{FF2B5EF4-FFF2-40B4-BE49-F238E27FC236}">
                <a16:creationId xmlns:a16="http://schemas.microsoft.com/office/drawing/2014/main" id="{E1CDF472-30AB-45A7-A95F-A6AD0A2E601F}"/>
              </a:ext>
            </a:extLst>
          </p:cNvPr>
          <p:cNvSpPr>
            <a:spLocks noGrp="1"/>
          </p:cNvSpPr>
          <p:nvPr>
            <p:ph type="ftr" sz="quarter" idx="2"/>
          </p:nvPr>
        </p:nvSpPr>
        <p:spPr>
          <a:xfrm>
            <a:off x="0" y="6948170"/>
            <a:ext cx="4160521" cy="367030"/>
          </a:xfrm>
          <a:prstGeom prst="rect">
            <a:avLst/>
          </a:prstGeom>
        </p:spPr>
        <p:txBody>
          <a:bodyPr vert="horz" lIns="96651" tIns="48325" rIns="96651" bIns="48325"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27CF54-AD49-4FC5-B88E-F414393CC044}"/>
              </a:ext>
            </a:extLst>
          </p:cNvPr>
          <p:cNvSpPr>
            <a:spLocks noGrp="1"/>
          </p:cNvSpPr>
          <p:nvPr>
            <p:ph type="sldNum" sz="quarter" idx="3"/>
          </p:nvPr>
        </p:nvSpPr>
        <p:spPr>
          <a:xfrm>
            <a:off x="5438459" y="6948170"/>
            <a:ext cx="4160521" cy="367030"/>
          </a:xfrm>
          <a:prstGeom prst="rect">
            <a:avLst/>
          </a:prstGeom>
        </p:spPr>
        <p:txBody>
          <a:bodyPr vert="horz" lIns="96651" tIns="48325" rIns="96651" bIns="48325" rtlCol="0" anchor="b"/>
          <a:lstStyle>
            <a:lvl1pPr algn="r">
              <a:defRPr sz="1200"/>
            </a:lvl1pPr>
          </a:lstStyle>
          <a:p>
            <a:fld id="{41F87268-A8A5-4506-8646-4E67409EDF54}" type="slidenum">
              <a:rPr lang="en-US" smtClean="0"/>
              <a:t>‹#›</a:t>
            </a:fld>
            <a:endParaRPr lang="en-US"/>
          </a:p>
        </p:txBody>
      </p:sp>
    </p:spTree>
    <p:extLst>
      <p:ext uri="{BB962C8B-B14F-4D97-AF65-F5344CB8AC3E}">
        <p14:creationId xmlns:p14="http://schemas.microsoft.com/office/powerpoint/2010/main" val="13441656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04002-57D0-497A-A48C-C039C51303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DA8964-4CCE-4B8D-9B13-BB167EE798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369086-DDF8-4F81-8A27-A872B669B270}"/>
              </a:ext>
            </a:extLst>
          </p:cNvPr>
          <p:cNvSpPr>
            <a:spLocks noGrp="1"/>
          </p:cNvSpPr>
          <p:nvPr>
            <p:ph type="dt" sz="half" idx="10"/>
          </p:nvPr>
        </p:nvSpPr>
        <p:spPr/>
        <p:txBody>
          <a:bodyPr/>
          <a:lstStyle/>
          <a:p>
            <a:fld id="{170B828E-850C-43CE-8781-B7895C7FA143}" type="datetimeFigureOut">
              <a:rPr lang="en-US" smtClean="0"/>
              <a:t>8/3/2017</a:t>
            </a:fld>
            <a:endParaRPr lang="en-US"/>
          </a:p>
        </p:txBody>
      </p:sp>
      <p:sp>
        <p:nvSpPr>
          <p:cNvPr id="5" name="Footer Placeholder 4">
            <a:extLst>
              <a:ext uri="{FF2B5EF4-FFF2-40B4-BE49-F238E27FC236}">
                <a16:creationId xmlns:a16="http://schemas.microsoft.com/office/drawing/2014/main" id="{F2E108E5-57E7-4B1E-A40E-92145ED266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11A5F4-6293-465B-9314-8A22E0C78A28}"/>
              </a:ext>
            </a:extLst>
          </p:cNvPr>
          <p:cNvSpPr>
            <a:spLocks noGrp="1"/>
          </p:cNvSpPr>
          <p:nvPr>
            <p:ph type="sldNum" sz="quarter" idx="12"/>
          </p:nvPr>
        </p:nvSpPr>
        <p:spPr/>
        <p:txBody>
          <a:bodyPr/>
          <a:lstStyle/>
          <a:p>
            <a:fld id="{2354772B-39AD-4CBB-92AC-1124B3FA22A1}" type="slidenum">
              <a:rPr lang="en-US" smtClean="0"/>
              <a:t>‹#›</a:t>
            </a:fld>
            <a:endParaRPr lang="en-US"/>
          </a:p>
        </p:txBody>
      </p:sp>
    </p:spTree>
    <p:extLst>
      <p:ext uri="{BB962C8B-B14F-4D97-AF65-F5344CB8AC3E}">
        <p14:creationId xmlns:p14="http://schemas.microsoft.com/office/powerpoint/2010/main" val="4042371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DCA53-B7CF-44DE-87AF-ED4DC1D0CE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D310D7-F5C2-4B5E-BA34-B03D1AF4915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C5C62C-4260-462D-B052-1B270EFD12FB}"/>
              </a:ext>
            </a:extLst>
          </p:cNvPr>
          <p:cNvSpPr>
            <a:spLocks noGrp="1"/>
          </p:cNvSpPr>
          <p:nvPr>
            <p:ph type="dt" sz="half" idx="10"/>
          </p:nvPr>
        </p:nvSpPr>
        <p:spPr/>
        <p:txBody>
          <a:bodyPr/>
          <a:lstStyle/>
          <a:p>
            <a:fld id="{170B828E-850C-43CE-8781-B7895C7FA143}" type="datetimeFigureOut">
              <a:rPr lang="en-US" smtClean="0"/>
              <a:t>8/3/2017</a:t>
            </a:fld>
            <a:endParaRPr lang="en-US"/>
          </a:p>
        </p:txBody>
      </p:sp>
      <p:sp>
        <p:nvSpPr>
          <p:cNvPr id="5" name="Footer Placeholder 4">
            <a:extLst>
              <a:ext uri="{FF2B5EF4-FFF2-40B4-BE49-F238E27FC236}">
                <a16:creationId xmlns:a16="http://schemas.microsoft.com/office/drawing/2014/main" id="{411CF0A4-51FB-4B54-9567-FAC7FF3ED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05D00B-6CCE-4AA8-AA9C-BDCFF5DD3F5B}"/>
              </a:ext>
            </a:extLst>
          </p:cNvPr>
          <p:cNvSpPr>
            <a:spLocks noGrp="1"/>
          </p:cNvSpPr>
          <p:nvPr>
            <p:ph type="sldNum" sz="quarter" idx="12"/>
          </p:nvPr>
        </p:nvSpPr>
        <p:spPr/>
        <p:txBody>
          <a:bodyPr/>
          <a:lstStyle/>
          <a:p>
            <a:fld id="{2354772B-39AD-4CBB-92AC-1124B3FA22A1}" type="slidenum">
              <a:rPr lang="en-US" smtClean="0"/>
              <a:t>‹#›</a:t>
            </a:fld>
            <a:endParaRPr lang="en-US"/>
          </a:p>
        </p:txBody>
      </p:sp>
    </p:spTree>
    <p:extLst>
      <p:ext uri="{BB962C8B-B14F-4D97-AF65-F5344CB8AC3E}">
        <p14:creationId xmlns:p14="http://schemas.microsoft.com/office/powerpoint/2010/main" val="1118273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C306C0-D143-4EAE-8DCD-2C6872CB26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F61A38-7DF0-4172-B05C-92D2AA3FCEB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4EC37B-E87B-4760-81C0-718D4B9AF497}"/>
              </a:ext>
            </a:extLst>
          </p:cNvPr>
          <p:cNvSpPr>
            <a:spLocks noGrp="1"/>
          </p:cNvSpPr>
          <p:nvPr>
            <p:ph type="dt" sz="half" idx="10"/>
          </p:nvPr>
        </p:nvSpPr>
        <p:spPr/>
        <p:txBody>
          <a:bodyPr/>
          <a:lstStyle/>
          <a:p>
            <a:fld id="{170B828E-850C-43CE-8781-B7895C7FA143}" type="datetimeFigureOut">
              <a:rPr lang="en-US" smtClean="0"/>
              <a:t>8/3/2017</a:t>
            </a:fld>
            <a:endParaRPr lang="en-US"/>
          </a:p>
        </p:txBody>
      </p:sp>
      <p:sp>
        <p:nvSpPr>
          <p:cNvPr id="5" name="Footer Placeholder 4">
            <a:extLst>
              <a:ext uri="{FF2B5EF4-FFF2-40B4-BE49-F238E27FC236}">
                <a16:creationId xmlns:a16="http://schemas.microsoft.com/office/drawing/2014/main" id="{188E2C94-BE8E-4A5A-868D-F6AFABC80E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E39B5-1A8B-4B4B-856C-45219EE17957}"/>
              </a:ext>
            </a:extLst>
          </p:cNvPr>
          <p:cNvSpPr>
            <a:spLocks noGrp="1"/>
          </p:cNvSpPr>
          <p:nvPr>
            <p:ph type="sldNum" sz="quarter" idx="12"/>
          </p:nvPr>
        </p:nvSpPr>
        <p:spPr/>
        <p:txBody>
          <a:bodyPr/>
          <a:lstStyle/>
          <a:p>
            <a:fld id="{2354772B-39AD-4CBB-92AC-1124B3FA22A1}" type="slidenum">
              <a:rPr lang="en-US" smtClean="0"/>
              <a:t>‹#›</a:t>
            </a:fld>
            <a:endParaRPr lang="en-US"/>
          </a:p>
        </p:txBody>
      </p:sp>
    </p:spTree>
    <p:extLst>
      <p:ext uri="{BB962C8B-B14F-4D97-AF65-F5344CB8AC3E}">
        <p14:creationId xmlns:p14="http://schemas.microsoft.com/office/powerpoint/2010/main" val="308693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8FFF-538E-43E4-A0B9-5A9C39BAE8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A5ABA6-F842-466D-BC93-09AB7FAFB90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97AA5-B034-45BC-8FDC-72894A04D6EE}"/>
              </a:ext>
            </a:extLst>
          </p:cNvPr>
          <p:cNvSpPr>
            <a:spLocks noGrp="1"/>
          </p:cNvSpPr>
          <p:nvPr>
            <p:ph type="dt" sz="half" idx="10"/>
          </p:nvPr>
        </p:nvSpPr>
        <p:spPr/>
        <p:txBody>
          <a:bodyPr/>
          <a:lstStyle/>
          <a:p>
            <a:fld id="{170B828E-850C-43CE-8781-B7895C7FA143}" type="datetimeFigureOut">
              <a:rPr lang="en-US" smtClean="0"/>
              <a:t>8/3/2017</a:t>
            </a:fld>
            <a:endParaRPr lang="en-US"/>
          </a:p>
        </p:txBody>
      </p:sp>
      <p:sp>
        <p:nvSpPr>
          <p:cNvPr id="5" name="Footer Placeholder 4">
            <a:extLst>
              <a:ext uri="{FF2B5EF4-FFF2-40B4-BE49-F238E27FC236}">
                <a16:creationId xmlns:a16="http://schemas.microsoft.com/office/drawing/2014/main" id="{259A1E88-A89A-4A91-A69E-21847E343D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DB37F6-8B43-4045-A945-022243E0C8F1}"/>
              </a:ext>
            </a:extLst>
          </p:cNvPr>
          <p:cNvSpPr>
            <a:spLocks noGrp="1"/>
          </p:cNvSpPr>
          <p:nvPr>
            <p:ph type="sldNum" sz="quarter" idx="12"/>
          </p:nvPr>
        </p:nvSpPr>
        <p:spPr/>
        <p:txBody>
          <a:bodyPr/>
          <a:lstStyle/>
          <a:p>
            <a:fld id="{2354772B-39AD-4CBB-92AC-1124B3FA22A1}" type="slidenum">
              <a:rPr lang="en-US" smtClean="0"/>
              <a:t>‹#›</a:t>
            </a:fld>
            <a:endParaRPr lang="en-US"/>
          </a:p>
        </p:txBody>
      </p:sp>
    </p:spTree>
    <p:extLst>
      <p:ext uri="{BB962C8B-B14F-4D97-AF65-F5344CB8AC3E}">
        <p14:creationId xmlns:p14="http://schemas.microsoft.com/office/powerpoint/2010/main" val="1233331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A042B-9074-4A91-8F8A-0C1E8A3595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685B83-C9CC-4C80-B619-58B5EC56BC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6F00C73-EBBC-4C10-BFBD-7B943FF15969}"/>
              </a:ext>
            </a:extLst>
          </p:cNvPr>
          <p:cNvSpPr>
            <a:spLocks noGrp="1"/>
          </p:cNvSpPr>
          <p:nvPr>
            <p:ph type="dt" sz="half" idx="10"/>
          </p:nvPr>
        </p:nvSpPr>
        <p:spPr/>
        <p:txBody>
          <a:bodyPr/>
          <a:lstStyle/>
          <a:p>
            <a:fld id="{170B828E-850C-43CE-8781-B7895C7FA143}" type="datetimeFigureOut">
              <a:rPr lang="en-US" smtClean="0"/>
              <a:t>8/3/2017</a:t>
            </a:fld>
            <a:endParaRPr lang="en-US"/>
          </a:p>
        </p:txBody>
      </p:sp>
      <p:sp>
        <p:nvSpPr>
          <p:cNvPr id="5" name="Footer Placeholder 4">
            <a:extLst>
              <a:ext uri="{FF2B5EF4-FFF2-40B4-BE49-F238E27FC236}">
                <a16:creationId xmlns:a16="http://schemas.microsoft.com/office/drawing/2014/main" id="{832F0B4A-B43C-4FBF-9285-A1EDF9666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BA8AA6-C053-4D8F-98FF-ECAA625E9507}"/>
              </a:ext>
            </a:extLst>
          </p:cNvPr>
          <p:cNvSpPr>
            <a:spLocks noGrp="1"/>
          </p:cNvSpPr>
          <p:nvPr>
            <p:ph type="sldNum" sz="quarter" idx="12"/>
          </p:nvPr>
        </p:nvSpPr>
        <p:spPr/>
        <p:txBody>
          <a:bodyPr/>
          <a:lstStyle/>
          <a:p>
            <a:fld id="{2354772B-39AD-4CBB-92AC-1124B3FA22A1}" type="slidenum">
              <a:rPr lang="en-US" smtClean="0"/>
              <a:t>‹#›</a:t>
            </a:fld>
            <a:endParaRPr lang="en-US"/>
          </a:p>
        </p:txBody>
      </p:sp>
    </p:spTree>
    <p:extLst>
      <p:ext uri="{BB962C8B-B14F-4D97-AF65-F5344CB8AC3E}">
        <p14:creationId xmlns:p14="http://schemas.microsoft.com/office/powerpoint/2010/main" val="1233580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7F70D-5C92-40FB-AEBF-0C65EEC816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C73E5D-8CA3-4FCB-A818-1EA01121B97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0B15EC-D5DC-403B-AB1E-6B25339F671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351E21-96BD-47AA-923C-F80A71C9FC31}"/>
              </a:ext>
            </a:extLst>
          </p:cNvPr>
          <p:cNvSpPr>
            <a:spLocks noGrp="1"/>
          </p:cNvSpPr>
          <p:nvPr>
            <p:ph type="dt" sz="half" idx="10"/>
          </p:nvPr>
        </p:nvSpPr>
        <p:spPr/>
        <p:txBody>
          <a:bodyPr/>
          <a:lstStyle/>
          <a:p>
            <a:fld id="{170B828E-850C-43CE-8781-B7895C7FA143}" type="datetimeFigureOut">
              <a:rPr lang="en-US" smtClean="0"/>
              <a:t>8/3/2017</a:t>
            </a:fld>
            <a:endParaRPr lang="en-US"/>
          </a:p>
        </p:txBody>
      </p:sp>
      <p:sp>
        <p:nvSpPr>
          <p:cNvPr id="6" name="Footer Placeholder 5">
            <a:extLst>
              <a:ext uri="{FF2B5EF4-FFF2-40B4-BE49-F238E27FC236}">
                <a16:creationId xmlns:a16="http://schemas.microsoft.com/office/drawing/2014/main" id="{57A4F6B3-022A-42FB-9A5D-6563A7F3F9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A017F2-2B20-4F3E-97DA-548EF728B3DE}"/>
              </a:ext>
            </a:extLst>
          </p:cNvPr>
          <p:cNvSpPr>
            <a:spLocks noGrp="1"/>
          </p:cNvSpPr>
          <p:nvPr>
            <p:ph type="sldNum" sz="quarter" idx="12"/>
          </p:nvPr>
        </p:nvSpPr>
        <p:spPr/>
        <p:txBody>
          <a:bodyPr/>
          <a:lstStyle/>
          <a:p>
            <a:fld id="{2354772B-39AD-4CBB-92AC-1124B3FA22A1}" type="slidenum">
              <a:rPr lang="en-US" smtClean="0"/>
              <a:t>‹#›</a:t>
            </a:fld>
            <a:endParaRPr lang="en-US"/>
          </a:p>
        </p:txBody>
      </p:sp>
    </p:spTree>
    <p:extLst>
      <p:ext uri="{BB962C8B-B14F-4D97-AF65-F5344CB8AC3E}">
        <p14:creationId xmlns:p14="http://schemas.microsoft.com/office/powerpoint/2010/main" val="210486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B70B9-00C8-4DA3-9E9D-05711316E4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2DDCEC-9A25-410E-8AF0-D43B15B4D7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36BD323-F36F-41AE-8476-25803E5A55A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511A99-1F4E-43F5-878F-AE8178D146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228D704-F914-4563-A88D-D63FDCE3C50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CDD59A-609F-47B9-96DB-F351583BA7C1}"/>
              </a:ext>
            </a:extLst>
          </p:cNvPr>
          <p:cNvSpPr>
            <a:spLocks noGrp="1"/>
          </p:cNvSpPr>
          <p:nvPr>
            <p:ph type="dt" sz="half" idx="10"/>
          </p:nvPr>
        </p:nvSpPr>
        <p:spPr/>
        <p:txBody>
          <a:bodyPr/>
          <a:lstStyle/>
          <a:p>
            <a:fld id="{170B828E-850C-43CE-8781-B7895C7FA143}" type="datetimeFigureOut">
              <a:rPr lang="en-US" smtClean="0"/>
              <a:t>8/3/2017</a:t>
            </a:fld>
            <a:endParaRPr lang="en-US"/>
          </a:p>
        </p:txBody>
      </p:sp>
      <p:sp>
        <p:nvSpPr>
          <p:cNvPr id="8" name="Footer Placeholder 7">
            <a:extLst>
              <a:ext uri="{FF2B5EF4-FFF2-40B4-BE49-F238E27FC236}">
                <a16:creationId xmlns:a16="http://schemas.microsoft.com/office/drawing/2014/main" id="{2E07912D-971A-410B-A06A-E752CE4C7F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3F374B-CE94-474D-BBA3-E737CDB4A1EA}"/>
              </a:ext>
            </a:extLst>
          </p:cNvPr>
          <p:cNvSpPr>
            <a:spLocks noGrp="1"/>
          </p:cNvSpPr>
          <p:nvPr>
            <p:ph type="sldNum" sz="quarter" idx="12"/>
          </p:nvPr>
        </p:nvSpPr>
        <p:spPr/>
        <p:txBody>
          <a:bodyPr/>
          <a:lstStyle/>
          <a:p>
            <a:fld id="{2354772B-39AD-4CBB-92AC-1124B3FA22A1}" type="slidenum">
              <a:rPr lang="en-US" smtClean="0"/>
              <a:t>‹#›</a:t>
            </a:fld>
            <a:endParaRPr lang="en-US"/>
          </a:p>
        </p:txBody>
      </p:sp>
    </p:spTree>
    <p:extLst>
      <p:ext uri="{BB962C8B-B14F-4D97-AF65-F5344CB8AC3E}">
        <p14:creationId xmlns:p14="http://schemas.microsoft.com/office/powerpoint/2010/main" val="1474137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25D5C-EF8B-430B-A5A0-03716EB7F9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D9161B-24D7-4712-96F4-B595524A2338}"/>
              </a:ext>
            </a:extLst>
          </p:cNvPr>
          <p:cNvSpPr>
            <a:spLocks noGrp="1"/>
          </p:cNvSpPr>
          <p:nvPr>
            <p:ph type="dt" sz="half" idx="10"/>
          </p:nvPr>
        </p:nvSpPr>
        <p:spPr/>
        <p:txBody>
          <a:bodyPr/>
          <a:lstStyle/>
          <a:p>
            <a:fld id="{170B828E-850C-43CE-8781-B7895C7FA143}" type="datetimeFigureOut">
              <a:rPr lang="en-US" smtClean="0"/>
              <a:t>8/3/2017</a:t>
            </a:fld>
            <a:endParaRPr lang="en-US"/>
          </a:p>
        </p:txBody>
      </p:sp>
      <p:sp>
        <p:nvSpPr>
          <p:cNvPr id="4" name="Footer Placeholder 3">
            <a:extLst>
              <a:ext uri="{FF2B5EF4-FFF2-40B4-BE49-F238E27FC236}">
                <a16:creationId xmlns:a16="http://schemas.microsoft.com/office/drawing/2014/main" id="{FF9050D3-55F9-4DC3-ACDB-7E2E81995A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1753B1-B7FB-425E-818F-998447B4BDE7}"/>
              </a:ext>
            </a:extLst>
          </p:cNvPr>
          <p:cNvSpPr>
            <a:spLocks noGrp="1"/>
          </p:cNvSpPr>
          <p:nvPr>
            <p:ph type="sldNum" sz="quarter" idx="12"/>
          </p:nvPr>
        </p:nvSpPr>
        <p:spPr/>
        <p:txBody>
          <a:bodyPr/>
          <a:lstStyle/>
          <a:p>
            <a:fld id="{2354772B-39AD-4CBB-92AC-1124B3FA22A1}" type="slidenum">
              <a:rPr lang="en-US" smtClean="0"/>
              <a:t>‹#›</a:t>
            </a:fld>
            <a:endParaRPr lang="en-US"/>
          </a:p>
        </p:txBody>
      </p:sp>
    </p:spTree>
    <p:extLst>
      <p:ext uri="{BB962C8B-B14F-4D97-AF65-F5344CB8AC3E}">
        <p14:creationId xmlns:p14="http://schemas.microsoft.com/office/powerpoint/2010/main" val="192452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61E589-FC12-4724-8C05-9B88AA2265DB}"/>
              </a:ext>
            </a:extLst>
          </p:cNvPr>
          <p:cNvSpPr>
            <a:spLocks noGrp="1"/>
          </p:cNvSpPr>
          <p:nvPr>
            <p:ph type="dt" sz="half" idx="10"/>
          </p:nvPr>
        </p:nvSpPr>
        <p:spPr/>
        <p:txBody>
          <a:bodyPr/>
          <a:lstStyle/>
          <a:p>
            <a:fld id="{170B828E-850C-43CE-8781-B7895C7FA143}" type="datetimeFigureOut">
              <a:rPr lang="en-US" smtClean="0"/>
              <a:t>8/3/2017</a:t>
            </a:fld>
            <a:endParaRPr lang="en-US"/>
          </a:p>
        </p:txBody>
      </p:sp>
      <p:sp>
        <p:nvSpPr>
          <p:cNvPr id="3" name="Footer Placeholder 2">
            <a:extLst>
              <a:ext uri="{FF2B5EF4-FFF2-40B4-BE49-F238E27FC236}">
                <a16:creationId xmlns:a16="http://schemas.microsoft.com/office/drawing/2014/main" id="{6C9A534B-0C30-403F-B119-4DEB187873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447DB9-CCCC-4EAA-9026-1BEB1B694E6D}"/>
              </a:ext>
            </a:extLst>
          </p:cNvPr>
          <p:cNvSpPr>
            <a:spLocks noGrp="1"/>
          </p:cNvSpPr>
          <p:nvPr>
            <p:ph type="sldNum" sz="quarter" idx="12"/>
          </p:nvPr>
        </p:nvSpPr>
        <p:spPr/>
        <p:txBody>
          <a:bodyPr/>
          <a:lstStyle/>
          <a:p>
            <a:fld id="{2354772B-39AD-4CBB-92AC-1124B3FA22A1}" type="slidenum">
              <a:rPr lang="en-US" smtClean="0"/>
              <a:t>‹#›</a:t>
            </a:fld>
            <a:endParaRPr lang="en-US"/>
          </a:p>
        </p:txBody>
      </p:sp>
    </p:spTree>
    <p:extLst>
      <p:ext uri="{BB962C8B-B14F-4D97-AF65-F5344CB8AC3E}">
        <p14:creationId xmlns:p14="http://schemas.microsoft.com/office/powerpoint/2010/main" val="1019132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71161-0F6C-4916-A546-263EF8D100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183EE9-7146-4D6D-8B1D-40B043ADB4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D0D8E8-125F-4C20-A1C7-93C01CC562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105AB7-5C68-4CAB-8703-5FC087B8B575}"/>
              </a:ext>
            </a:extLst>
          </p:cNvPr>
          <p:cNvSpPr>
            <a:spLocks noGrp="1"/>
          </p:cNvSpPr>
          <p:nvPr>
            <p:ph type="dt" sz="half" idx="10"/>
          </p:nvPr>
        </p:nvSpPr>
        <p:spPr/>
        <p:txBody>
          <a:bodyPr/>
          <a:lstStyle/>
          <a:p>
            <a:fld id="{170B828E-850C-43CE-8781-B7895C7FA143}" type="datetimeFigureOut">
              <a:rPr lang="en-US" smtClean="0"/>
              <a:t>8/3/2017</a:t>
            </a:fld>
            <a:endParaRPr lang="en-US"/>
          </a:p>
        </p:txBody>
      </p:sp>
      <p:sp>
        <p:nvSpPr>
          <p:cNvPr id="6" name="Footer Placeholder 5">
            <a:extLst>
              <a:ext uri="{FF2B5EF4-FFF2-40B4-BE49-F238E27FC236}">
                <a16:creationId xmlns:a16="http://schemas.microsoft.com/office/drawing/2014/main" id="{CAD68112-5549-4322-A09B-CB4CBA1EFE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320928-6826-4906-BEAB-8B4710D05502}"/>
              </a:ext>
            </a:extLst>
          </p:cNvPr>
          <p:cNvSpPr>
            <a:spLocks noGrp="1"/>
          </p:cNvSpPr>
          <p:nvPr>
            <p:ph type="sldNum" sz="quarter" idx="12"/>
          </p:nvPr>
        </p:nvSpPr>
        <p:spPr/>
        <p:txBody>
          <a:bodyPr/>
          <a:lstStyle/>
          <a:p>
            <a:fld id="{2354772B-39AD-4CBB-92AC-1124B3FA22A1}" type="slidenum">
              <a:rPr lang="en-US" smtClean="0"/>
              <a:t>‹#›</a:t>
            </a:fld>
            <a:endParaRPr lang="en-US"/>
          </a:p>
        </p:txBody>
      </p:sp>
    </p:spTree>
    <p:extLst>
      <p:ext uri="{BB962C8B-B14F-4D97-AF65-F5344CB8AC3E}">
        <p14:creationId xmlns:p14="http://schemas.microsoft.com/office/powerpoint/2010/main" val="1343590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4BFC9-4B29-472B-A4D0-6DA4F8611B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790231-BD84-41D8-8138-C523667F9C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A9C815-2C46-484D-A3DD-701F3FFA4A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F7E512-8A3D-4CD5-8F0A-0944E9AF0DDB}"/>
              </a:ext>
            </a:extLst>
          </p:cNvPr>
          <p:cNvSpPr>
            <a:spLocks noGrp="1"/>
          </p:cNvSpPr>
          <p:nvPr>
            <p:ph type="dt" sz="half" idx="10"/>
          </p:nvPr>
        </p:nvSpPr>
        <p:spPr/>
        <p:txBody>
          <a:bodyPr/>
          <a:lstStyle/>
          <a:p>
            <a:fld id="{170B828E-850C-43CE-8781-B7895C7FA143}" type="datetimeFigureOut">
              <a:rPr lang="en-US" smtClean="0"/>
              <a:t>8/3/2017</a:t>
            </a:fld>
            <a:endParaRPr lang="en-US"/>
          </a:p>
        </p:txBody>
      </p:sp>
      <p:sp>
        <p:nvSpPr>
          <p:cNvPr id="6" name="Footer Placeholder 5">
            <a:extLst>
              <a:ext uri="{FF2B5EF4-FFF2-40B4-BE49-F238E27FC236}">
                <a16:creationId xmlns:a16="http://schemas.microsoft.com/office/drawing/2014/main" id="{EAB92EA5-5C54-477E-9333-E8C717132B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55D6DF-9F1E-41AC-A306-CB94263E64AC}"/>
              </a:ext>
            </a:extLst>
          </p:cNvPr>
          <p:cNvSpPr>
            <a:spLocks noGrp="1"/>
          </p:cNvSpPr>
          <p:nvPr>
            <p:ph type="sldNum" sz="quarter" idx="12"/>
          </p:nvPr>
        </p:nvSpPr>
        <p:spPr/>
        <p:txBody>
          <a:bodyPr/>
          <a:lstStyle/>
          <a:p>
            <a:fld id="{2354772B-39AD-4CBB-92AC-1124B3FA22A1}" type="slidenum">
              <a:rPr lang="en-US" smtClean="0"/>
              <a:t>‹#›</a:t>
            </a:fld>
            <a:endParaRPr lang="en-US"/>
          </a:p>
        </p:txBody>
      </p:sp>
    </p:spTree>
    <p:extLst>
      <p:ext uri="{BB962C8B-B14F-4D97-AF65-F5344CB8AC3E}">
        <p14:creationId xmlns:p14="http://schemas.microsoft.com/office/powerpoint/2010/main" val="4094081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51994B-0713-486D-9270-E8DEAA4465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A2B04C-4DF2-49AA-B74C-F31125BF0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45F330-F4F8-4360-89B9-7417B26B80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0B828E-850C-43CE-8781-B7895C7FA143}" type="datetimeFigureOut">
              <a:rPr lang="en-US" smtClean="0"/>
              <a:t>8/3/2017</a:t>
            </a:fld>
            <a:endParaRPr lang="en-US"/>
          </a:p>
        </p:txBody>
      </p:sp>
      <p:sp>
        <p:nvSpPr>
          <p:cNvPr id="5" name="Footer Placeholder 4">
            <a:extLst>
              <a:ext uri="{FF2B5EF4-FFF2-40B4-BE49-F238E27FC236}">
                <a16:creationId xmlns:a16="http://schemas.microsoft.com/office/drawing/2014/main" id="{9C762422-262C-4D4C-B200-A8C563713E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015648-5F14-4DAC-883F-982C77A3F8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4772B-39AD-4CBB-92AC-1124B3FA22A1}" type="slidenum">
              <a:rPr lang="en-US" smtClean="0"/>
              <a:t>‹#›</a:t>
            </a:fld>
            <a:endParaRPr lang="en-US"/>
          </a:p>
        </p:txBody>
      </p:sp>
    </p:spTree>
    <p:extLst>
      <p:ext uri="{BB962C8B-B14F-4D97-AF65-F5344CB8AC3E}">
        <p14:creationId xmlns:p14="http://schemas.microsoft.com/office/powerpoint/2010/main" val="1176220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988F8-5369-4DF4-83CE-9713B0864B27}"/>
              </a:ext>
            </a:extLst>
          </p:cNvPr>
          <p:cNvSpPr>
            <a:spLocks noGrp="1"/>
          </p:cNvSpPr>
          <p:nvPr>
            <p:ph type="ctrTitle"/>
          </p:nvPr>
        </p:nvSpPr>
        <p:spPr>
          <a:xfrm>
            <a:off x="1524000" y="720091"/>
            <a:ext cx="9144000" cy="1543050"/>
          </a:xfrm>
        </p:spPr>
        <p:txBody>
          <a:bodyPr>
            <a:normAutofit fontScale="90000"/>
          </a:bodyPr>
          <a:lstStyle/>
          <a:p>
            <a:r>
              <a:rPr lang="en-US" dirty="0"/>
              <a:t>Controlling IOT Devices with the </a:t>
            </a:r>
            <a:r>
              <a:rPr lang="en-US" dirty="0" err="1"/>
              <a:t>Pow!r</a:t>
            </a:r>
            <a:r>
              <a:rPr lang="en-US" dirty="0"/>
              <a:t> Mount Plus app</a:t>
            </a:r>
          </a:p>
        </p:txBody>
      </p:sp>
      <p:sp>
        <p:nvSpPr>
          <p:cNvPr id="5" name="Content Placeholder 2">
            <a:extLst>
              <a:ext uri="{FF2B5EF4-FFF2-40B4-BE49-F238E27FC236}">
                <a16:creationId xmlns:a16="http://schemas.microsoft.com/office/drawing/2014/main" id="{532584FB-C4C4-4783-B646-662447E407BD}"/>
              </a:ext>
            </a:extLst>
          </p:cNvPr>
          <p:cNvSpPr txBox="1">
            <a:spLocks/>
          </p:cNvSpPr>
          <p:nvPr/>
        </p:nvSpPr>
        <p:spPr>
          <a:xfrm>
            <a:off x="838200" y="2560319"/>
            <a:ext cx="10515600" cy="361664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rgbClr val="000000"/>
              </a:solidFill>
              <a:latin typeface="Open Sans"/>
            </a:endParaRPr>
          </a:p>
          <a:p>
            <a:pPr algn="l"/>
            <a:r>
              <a:rPr lang="en-US" sz="4000" b="1" i="0" dirty="0">
                <a:solidFill>
                  <a:srgbClr val="D17727"/>
                </a:solidFill>
                <a:effectLst/>
                <a:latin typeface="Open Sans Bold"/>
              </a:rPr>
              <a:t>Guide to accessing Wink devices through </a:t>
            </a:r>
          </a:p>
          <a:p>
            <a:pPr algn="l"/>
            <a:r>
              <a:rPr lang="en-US" sz="4000" b="1" i="0" dirty="0">
                <a:solidFill>
                  <a:srgbClr val="D17727"/>
                </a:solidFill>
                <a:effectLst/>
                <a:latin typeface="Open Sans Bold"/>
              </a:rPr>
              <a:t>the </a:t>
            </a:r>
            <a:r>
              <a:rPr lang="en-US" sz="4000" b="1" i="0" dirty="0" err="1">
                <a:solidFill>
                  <a:srgbClr val="D17727"/>
                </a:solidFill>
                <a:effectLst/>
                <a:latin typeface="Open Sans Bold"/>
              </a:rPr>
              <a:t>Pow!r</a:t>
            </a:r>
            <a:r>
              <a:rPr lang="en-US" sz="4000" b="1" i="0" dirty="0">
                <a:solidFill>
                  <a:srgbClr val="D17727"/>
                </a:solidFill>
                <a:effectLst/>
                <a:latin typeface="Open Sans Bold"/>
              </a:rPr>
              <a:t> Mount Plus app</a:t>
            </a:r>
            <a:endParaRPr lang="en-US" sz="4000" dirty="0">
              <a:solidFill>
                <a:srgbClr val="000000"/>
              </a:solidFill>
              <a:latin typeface="Open Sans"/>
            </a:endParaRPr>
          </a:p>
          <a:p>
            <a:pPr marL="342900" indent="-342900" algn="l">
              <a:buFont typeface="Arial" panose="020B0604020202020204" pitchFamily="34" charset="0"/>
              <a:buChar char="•"/>
            </a:pPr>
            <a:r>
              <a:rPr lang="en-US" dirty="0">
                <a:solidFill>
                  <a:srgbClr val="000000"/>
                </a:solidFill>
                <a:latin typeface="Open Sans"/>
              </a:rPr>
              <a:t>Follow the step by step instructions to add access to your Wink account in the Power Mount app. After this you will be able to control devices through the Power Mount app.</a:t>
            </a:r>
          </a:p>
          <a:p>
            <a:pPr marL="342900" indent="-342900" algn="l">
              <a:buFont typeface="Arial" panose="020B0604020202020204" pitchFamily="34" charset="0"/>
              <a:buChar char="•"/>
            </a:pPr>
            <a:r>
              <a:rPr lang="en-US" dirty="0">
                <a:solidFill>
                  <a:srgbClr val="000000"/>
                </a:solidFill>
                <a:latin typeface="Open Sans"/>
              </a:rPr>
              <a:t>This tutorial assumes you have a Wink account and Wink hub setup, along with devices like lights and locks paired to the hub</a:t>
            </a:r>
          </a:p>
          <a:p>
            <a:endParaRPr lang="en-US" dirty="0"/>
          </a:p>
        </p:txBody>
      </p:sp>
    </p:spTree>
    <p:extLst>
      <p:ext uri="{BB962C8B-B14F-4D97-AF65-F5344CB8AC3E}">
        <p14:creationId xmlns:p14="http://schemas.microsoft.com/office/powerpoint/2010/main" val="49395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326C4-A61C-495F-AE6C-28CE997990EC}"/>
              </a:ext>
            </a:extLst>
          </p:cNvPr>
          <p:cNvSpPr>
            <a:spLocks noGrp="1"/>
          </p:cNvSpPr>
          <p:nvPr>
            <p:ph type="title"/>
          </p:nvPr>
        </p:nvSpPr>
        <p:spPr>
          <a:xfrm>
            <a:off x="838200" y="365125"/>
            <a:ext cx="7403592" cy="1325563"/>
          </a:xfrm>
        </p:spPr>
        <p:txBody>
          <a:bodyPr/>
          <a:lstStyle/>
          <a:p>
            <a:r>
              <a:rPr lang="en-US" b="1" dirty="0"/>
              <a:t>Wink devices display</a:t>
            </a:r>
          </a:p>
        </p:txBody>
      </p:sp>
      <p:sp>
        <p:nvSpPr>
          <p:cNvPr id="3" name="Content Placeholder 2">
            <a:extLst>
              <a:ext uri="{FF2B5EF4-FFF2-40B4-BE49-F238E27FC236}">
                <a16:creationId xmlns:a16="http://schemas.microsoft.com/office/drawing/2014/main" id="{49B906F6-C3A1-475A-A7AB-80CEFB6BDB3A}"/>
              </a:ext>
            </a:extLst>
          </p:cNvPr>
          <p:cNvSpPr>
            <a:spLocks noGrp="1"/>
          </p:cNvSpPr>
          <p:nvPr>
            <p:ph idx="1"/>
          </p:nvPr>
        </p:nvSpPr>
        <p:spPr>
          <a:xfrm>
            <a:off x="838200" y="1825625"/>
            <a:ext cx="5688330" cy="4351338"/>
          </a:xfrm>
        </p:spPr>
        <p:txBody>
          <a:bodyPr/>
          <a:lstStyle/>
          <a:p>
            <a:r>
              <a:rPr lang="en-US" dirty="0"/>
              <a:t>The icon for each Wink devices indicates the state. </a:t>
            </a:r>
          </a:p>
          <a:p>
            <a:r>
              <a:rPr lang="en-US" dirty="0"/>
              <a:t>The background color also indicates on or off, with dark brown is Off, and dark blue is On.</a:t>
            </a:r>
          </a:p>
          <a:p>
            <a:r>
              <a:rPr lang="en-US" dirty="0"/>
              <a:t>Here the switch is off, the lock is unlocked, and the light bulb is off. </a:t>
            </a:r>
          </a:p>
          <a:p>
            <a:r>
              <a:rPr lang="en-US" dirty="0"/>
              <a:t>In this example, we select the light bulb icon to turn on the light.</a:t>
            </a:r>
          </a:p>
        </p:txBody>
      </p:sp>
      <p:pic>
        <p:nvPicPr>
          <p:cNvPr id="13316" name="Picture 4" descr="https://mountnmover.com/sites/default/files/field_image/67%20PMapp%20IoT%20screen.png">
            <a:extLst>
              <a:ext uri="{FF2B5EF4-FFF2-40B4-BE49-F238E27FC236}">
                <a16:creationId xmlns:a16="http://schemas.microsoft.com/office/drawing/2014/main" id="{3FC0AF12-E2AC-4A10-88B1-8ED709CEB0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1792" y="365125"/>
            <a:ext cx="3008184" cy="535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053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326C4-A61C-495F-AE6C-28CE997990EC}"/>
              </a:ext>
            </a:extLst>
          </p:cNvPr>
          <p:cNvSpPr>
            <a:spLocks noGrp="1"/>
          </p:cNvSpPr>
          <p:nvPr>
            <p:ph type="title"/>
          </p:nvPr>
        </p:nvSpPr>
        <p:spPr>
          <a:xfrm>
            <a:off x="838200" y="365125"/>
            <a:ext cx="7076284" cy="1325563"/>
          </a:xfrm>
        </p:spPr>
        <p:txBody>
          <a:bodyPr/>
          <a:lstStyle/>
          <a:p>
            <a:r>
              <a:rPr lang="en-US" b="1" dirty="0"/>
              <a:t>Light is on, let’s Lock the door. </a:t>
            </a:r>
          </a:p>
        </p:txBody>
      </p:sp>
      <p:sp>
        <p:nvSpPr>
          <p:cNvPr id="3" name="Content Placeholder 2">
            <a:extLst>
              <a:ext uri="{FF2B5EF4-FFF2-40B4-BE49-F238E27FC236}">
                <a16:creationId xmlns:a16="http://schemas.microsoft.com/office/drawing/2014/main" id="{49B906F6-C3A1-475A-A7AB-80CEFB6BDB3A}"/>
              </a:ext>
            </a:extLst>
          </p:cNvPr>
          <p:cNvSpPr>
            <a:spLocks noGrp="1"/>
          </p:cNvSpPr>
          <p:nvPr>
            <p:ph idx="1"/>
          </p:nvPr>
        </p:nvSpPr>
        <p:spPr>
          <a:xfrm>
            <a:off x="838200" y="1825625"/>
            <a:ext cx="5688330" cy="4351338"/>
          </a:xfrm>
        </p:spPr>
        <p:txBody>
          <a:bodyPr/>
          <a:lstStyle/>
          <a:p>
            <a:r>
              <a:rPr lang="en-US" dirty="0"/>
              <a:t>This screen shows the light turned on. Note the blue background.</a:t>
            </a:r>
          </a:p>
          <a:p>
            <a:r>
              <a:rPr lang="en-US" dirty="0"/>
              <a:t>The door icon indicates it is unlocked (and open).</a:t>
            </a:r>
          </a:p>
          <a:p>
            <a:r>
              <a:rPr lang="en-US" dirty="0"/>
              <a:t>Select the lock icon to lock it.</a:t>
            </a:r>
          </a:p>
        </p:txBody>
      </p:sp>
      <p:pic>
        <p:nvPicPr>
          <p:cNvPr id="12290" name="Picture 2" descr="https://mountnmover.com/sites/default/files/field_image/68%20PMapp%20IoT%20light_on.png">
            <a:extLst>
              <a:ext uri="{FF2B5EF4-FFF2-40B4-BE49-F238E27FC236}">
                <a16:creationId xmlns:a16="http://schemas.microsoft.com/office/drawing/2014/main" id="{DC859A4F-8B00-4CA7-A0E3-1706C0209A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4484" y="365125"/>
            <a:ext cx="3266469" cy="581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360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326C4-A61C-495F-AE6C-28CE997990EC}"/>
              </a:ext>
            </a:extLst>
          </p:cNvPr>
          <p:cNvSpPr>
            <a:spLocks noGrp="1"/>
          </p:cNvSpPr>
          <p:nvPr>
            <p:ph type="title"/>
          </p:nvPr>
        </p:nvSpPr>
        <p:spPr>
          <a:xfrm>
            <a:off x="838200" y="365125"/>
            <a:ext cx="6294120" cy="1325563"/>
          </a:xfrm>
        </p:spPr>
        <p:txBody>
          <a:bodyPr/>
          <a:lstStyle/>
          <a:p>
            <a:r>
              <a:rPr lang="en-US" b="1" dirty="0"/>
              <a:t>Monitor and change device status</a:t>
            </a:r>
          </a:p>
        </p:txBody>
      </p:sp>
      <p:sp>
        <p:nvSpPr>
          <p:cNvPr id="3" name="Content Placeholder 2">
            <a:extLst>
              <a:ext uri="{FF2B5EF4-FFF2-40B4-BE49-F238E27FC236}">
                <a16:creationId xmlns:a16="http://schemas.microsoft.com/office/drawing/2014/main" id="{49B906F6-C3A1-475A-A7AB-80CEFB6BDB3A}"/>
              </a:ext>
            </a:extLst>
          </p:cNvPr>
          <p:cNvSpPr>
            <a:spLocks noGrp="1"/>
          </p:cNvSpPr>
          <p:nvPr>
            <p:ph idx="1"/>
          </p:nvPr>
        </p:nvSpPr>
        <p:spPr>
          <a:xfrm>
            <a:off x="838200" y="1825625"/>
            <a:ext cx="5688330" cy="4351338"/>
          </a:xfrm>
        </p:spPr>
        <p:txBody>
          <a:bodyPr/>
          <a:lstStyle/>
          <a:p>
            <a:r>
              <a:rPr lang="en-US" dirty="0"/>
              <a:t>This screen shows the lock locked and the light on. </a:t>
            </a:r>
          </a:p>
          <a:p>
            <a:r>
              <a:rPr lang="en-US" dirty="0"/>
              <a:t>Select the lock to unlock it;</a:t>
            </a:r>
          </a:p>
          <a:p>
            <a:r>
              <a:rPr lang="en-US" dirty="0"/>
              <a:t>Select the light to turn it off. </a:t>
            </a:r>
          </a:p>
          <a:p>
            <a:r>
              <a:rPr lang="en-US" dirty="0"/>
              <a:t>Select the switch to turn it on.</a:t>
            </a:r>
          </a:p>
        </p:txBody>
      </p:sp>
      <p:pic>
        <p:nvPicPr>
          <p:cNvPr id="25602" name="Picture 2" descr="https://mountnmover.com/sites/default/files/field_image/69%20PMapp%20IoT%20light_lock_on.png">
            <a:extLst>
              <a:ext uri="{FF2B5EF4-FFF2-40B4-BE49-F238E27FC236}">
                <a16:creationId xmlns:a16="http://schemas.microsoft.com/office/drawing/2014/main" id="{0D8F87AE-543F-4E61-AE59-0A1E7282C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768" y="365125"/>
            <a:ext cx="3353689" cy="5967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680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326C4-A61C-495F-AE6C-28CE997990EC}"/>
              </a:ext>
            </a:extLst>
          </p:cNvPr>
          <p:cNvSpPr>
            <a:spLocks noGrp="1"/>
          </p:cNvSpPr>
          <p:nvPr>
            <p:ph type="title"/>
          </p:nvPr>
        </p:nvSpPr>
        <p:spPr>
          <a:xfrm>
            <a:off x="838200" y="365125"/>
            <a:ext cx="10515600" cy="1325563"/>
          </a:xfrm>
        </p:spPr>
        <p:txBody>
          <a:bodyPr/>
          <a:lstStyle/>
          <a:p>
            <a:r>
              <a:rPr lang="en-US" b="1" dirty="0"/>
              <a:t>Switch is on</a:t>
            </a:r>
          </a:p>
        </p:txBody>
      </p:sp>
      <p:sp>
        <p:nvSpPr>
          <p:cNvPr id="3" name="Content Placeholder 2">
            <a:extLst>
              <a:ext uri="{FF2B5EF4-FFF2-40B4-BE49-F238E27FC236}">
                <a16:creationId xmlns:a16="http://schemas.microsoft.com/office/drawing/2014/main" id="{49B906F6-C3A1-475A-A7AB-80CEFB6BDB3A}"/>
              </a:ext>
            </a:extLst>
          </p:cNvPr>
          <p:cNvSpPr>
            <a:spLocks noGrp="1"/>
          </p:cNvSpPr>
          <p:nvPr>
            <p:ph idx="1"/>
          </p:nvPr>
        </p:nvSpPr>
        <p:spPr>
          <a:xfrm>
            <a:off x="838200" y="1825625"/>
            <a:ext cx="5688330" cy="4351338"/>
          </a:xfrm>
        </p:spPr>
        <p:txBody>
          <a:bodyPr/>
          <a:lstStyle/>
          <a:p>
            <a:r>
              <a:rPr lang="en-US" dirty="0"/>
              <a:t>This screen shows the result of selecting each icon once. </a:t>
            </a:r>
          </a:p>
          <a:p>
            <a:pPr lvl="1"/>
            <a:r>
              <a:rPr lang="en-US" sz="2800" dirty="0"/>
              <a:t>The switch is on, </a:t>
            </a:r>
          </a:p>
          <a:p>
            <a:pPr lvl="1"/>
            <a:r>
              <a:rPr lang="en-US" sz="2800" dirty="0"/>
              <a:t>The lock is unlocked, and </a:t>
            </a:r>
          </a:p>
          <a:p>
            <a:pPr lvl="1"/>
            <a:r>
              <a:rPr lang="en-US" sz="2800" dirty="0"/>
              <a:t>The light is off</a:t>
            </a:r>
          </a:p>
        </p:txBody>
      </p:sp>
      <p:pic>
        <p:nvPicPr>
          <p:cNvPr id="24578" name="Picture 2" descr="https://mountnmover.com/sites/default/files/field_image/70%20PMapp%20IoT%20switch_on.png">
            <a:extLst>
              <a:ext uri="{FF2B5EF4-FFF2-40B4-BE49-F238E27FC236}">
                <a16:creationId xmlns:a16="http://schemas.microsoft.com/office/drawing/2014/main" id="{E39FDAD2-24A4-4B44-8D8C-65667C12C8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1377" y="365124"/>
            <a:ext cx="3219576" cy="5728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142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EFBA3-B86F-4695-BA1A-EB1D12394444}"/>
              </a:ext>
            </a:extLst>
          </p:cNvPr>
          <p:cNvSpPr>
            <a:spLocks noGrp="1"/>
          </p:cNvSpPr>
          <p:nvPr>
            <p:ph type="title"/>
          </p:nvPr>
        </p:nvSpPr>
        <p:spPr>
          <a:xfrm>
            <a:off x="838200" y="1165860"/>
            <a:ext cx="10515600" cy="524828"/>
          </a:xfrm>
        </p:spPr>
        <p:txBody>
          <a:bodyPr>
            <a:noAutofit/>
          </a:bodyPr>
          <a:lstStyle/>
          <a:p>
            <a:r>
              <a:rPr lang="en-US" sz="4800" b="1" dirty="0">
                <a:solidFill>
                  <a:srgbClr val="D17727"/>
                </a:solidFill>
                <a:latin typeface="Open Sans Bold"/>
              </a:rPr>
              <a:t>Adding a device to a Targets page</a:t>
            </a:r>
            <a:br>
              <a:rPr lang="en-US" sz="4800" dirty="0">
                <a:solidFill>
                  <a:srgbClr val="000000"/>
                </a:solidFill>
                <a:latin typeface="Open Sans"/>
              </a:rPr>
            </a:br>
            <a:endParaRPr lang="en-US" sz="4800" dirty="0"/>
          </a:p>
        </p:txBody>
      </p:sp>
      <p:sp>
        <p:nvSpPr>
          <p:cNvPr id="4" name="Content Placeholder 2">
            <a:extLst>
              <a:ext uri="{FF2B5EF4-FFF2-40B4-BE49-F238E27FC236}">
                <a16:creationId xmlns:a16="http://schemas.microsoft.com/office/drawing/2014/main" id="{C3F7B417-F9E5-45CD-91A7-924C94FDD1FF}"/>
              </a:ext>
            </a:extLst>
          </p:cNvPr>
          <p:cNvSpPr txBox="1">
            <a:spLocks/>
          </p:cNvSpPr>
          <p:nvPr/>
        </p:nvSpPr>
        <p:spPr>
          <a:xfrm>
            <a:off x="838200" y="2560319"/>
            <a:ext cx="10515600" cy="36166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rgbClr val="000000"/>
              </a:solidFill>
              <a:latin typeface="Open Sans"/>
            </a:endParaRPr>
          </a:p>
          <a:p>
            <a:pPr marL="342900" indent="-342900" algn="l">
              <a:buFont typeface="Arial" panose="020B0604020202020204" pitchFamily="34" charset="0"/>
              <a:buChar char="•"/>
            </a:pPr>
            <a:r>
              <a:rPr lang="en-US" sz="2800" b="0" i="0" dirty="0">
                <a:solidFill>
                  <a:srgbClr val="000000"/>
                </a:solidFill>
                <a:effectLst/>
                <a:latin typeface="Open Sans"/>
              </a:rPr>
              <a:t>Follow the step by step instructions to add devices available on your Wink hub to Target pages on the </a:t>
            </a:r>
            <a:r>
              <a:rPr lang="en-US" sz="2800" b="0" i="0" dirty="0" err="1">
                <a:solidFill>
                  <a:srgbClr val="000000"/>
                </a:solidFill>
                <a:effectLst/>
                <a:latin typeface="Open Sans"/>
              </a:rPr>
              <a:t>Pow!r</a:t>
            </a:r>
            <a:r>
              <a:rPr lang="en-US" sz="2800" b="0" i="0" dirty="0">
                <a:solidFill>
                  <a:srgbClr val="000000"/>
                </a:solidFill>
                <a:effectLst/>
                <a:latin typeface="Open Sans"/>
              </a:rPr>
              <a:t> Mount app.</a:t>
            </a:r>
          </a:p>
          <a:p>
            <a:pPr marL="342900" indent="-342900" algn="l">
              <a:buFont typeface="Arial" panose="020B0604020202020204" pitchFamily="34" charset="0"/>
              <a:buChar char="•"/>
            </a:pPr>
            <a:r>
              <a:rPr lang="en-US" sz="2800" b="0" i="0" dirty="0">
                <a:solidFill>
                  <a:srgbClr val="000000"/>
                </a:solidFill>
                <a:effectLst/>
                <a:latin typeface="Open Sans"/>
              </a:rPr>
              <a:t>This tutorial assumes you have a:</a:t>
            </a:r>
          </a:p>
          <a:p>
            <a:pPr marL="800100" lvl="1" indent="-342900" algn="l">
              <a:buFont typeface="Arial" panose="020B0604020202020204" pitchFamily="34" charset="0"/>
              <a:buChar char="•"/>
            </a:pPr>
            <a:r>
              <a:rPr lang="en-US" sz="2400" b="0" i="0" dirty="0">
                <a:solidFill>
                  <a:srgbClr val="000000"/>
                </a:solidFill>
                <a:effectLst/>
                <a:latin typeface="Open Sans"/>
              </a:rPr>
              <a:t>Wink account </a:t>
            </a:r>
          </a:p>
          <a:p>
            <a:pPr marL="800100" lvl="1" indent="-342900" algn="l">
              <a:buFont typeface="Arial" panose="020B0604020202020204" pitchFamily="34" charset="0"/>
              <a:buChar char="•"/>
            </a:pPr>
            <a:r>
              <a:rPr lang="en-US" sz="2400" b="0" i="0" dirty="0">
                <a:solidFill>
                  <a:srgbClr val="000000"/>
                </a:solidFill>
                <a:effectLst/>
                <a:latin typeface="Open Sans"/>
              </a:rPr>
              <a:t>Wink hub setup</a:t>
            </a:r>
          </a:p>
          <a:p>
            <a:pPr marL="800100" lvl="1" indent="-342900" algn="l">
              <a:buFont typeface="Arial" panose="020B0604020202020204" pitchFamily="34" charset="0"/>
              <a:buChar char="•"/>
            </a:pPr>
            <a:r>
              <a:rPr lang="en-US" sz="2400" dirty="0">
                <a:solidFill>
                  <a:srgbClr val="000000"/>
                </a:solidFill>
                <a:latin typeface="Open Sans"/>
              </a:rPr>
              <a:t>D</a:t>
            </a:r>
            <a:r>
              <a:rPr lang="en-US" sz="2400" b="0" i="0" dirty="0">
                <a:solidFill>
                  <a:srgbClr val="000000"/>
                </a:solidFill>
                <a:effectLst/>
                <a:latin typeface="Open Sans"/>
              </a:rPr>
              <a:t>evices added to the hub</a:t>
            </a:r>
          </a:p>
          <a:p>
            <a:pPr marL="800100" lvl="1" indent="-342900" algn="l">
              <a:buFont typeface="Arial" panose="020B0604020202020204" pitchFamily="34" charset="0"/>
              <a:buChar char="•"/>
            </a:pPr>
            <a:r>
              <a:rPr lang="en-US" sz="2400" dirty="0" err="1">
                <a:solidFill>
                  <a:srgbClr val="000000"/>
                </a:solidFill>
                <a:latin typeface="Open Sans"/>
              </a:rPr>
              <a:t>Pow!r</a:t>
            </a:r>
            <a:r>
              <a:rPr lang="en-US" sz="2400" dirty="0">
                <a:solidFill>
                  <a:srgbClr val="000000"/>
                </a:solidFill>
                <a:latin typeface="Open Sans"/>
              </a:rPr>
              <a:t> mount </a:t>
            </a:r>
            <a:endParaRPr lang="en-US" sz="2400" b="0" i="0" dirty="0">
              <a:solidFill>
                <a:srgbClr val="000000"/>
              </a:solidFill>
              <a:effectLst/>
              <a:latin typeface="Open Sans"/>
            </a:endParaRPr>
          </a:p>
          <a:p>
            <a:endParaRPr lang="en-US" dirty="0"/>
          </a:p>
        </p:txBody>
      </p:sp>
    </p:spTree>
    <p:extLst>
      <p:ext uri="{BB962C8B-B14F-4D97-AF65-F5344CB8AC3E}">
        <p14:creationId xmlns:p14="http://schemas.microsoft.com/office/powerpoint/2010/main" val="3297646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326C4-A61C-495F-AE6C-28CE997990EC}"/>
              </a:ext>
            </a:extLst>
          </p:cNvPr>
          <p:cNvSpPr>
            <a:spLocks noGrp="1"/>
          </p:cNvSpPr>
          <p:nvPr>
            <p:ph type="title"/>
          </p:nvPr>
        </p:nvSpPr>
        <p:spPr>
          <a:xfrm>
            <a:off x="838200" y="365125"/>
            <a:ext cx="10515600" cy="1325563"/>
          </a:xfrm>
        </p:spPr>
        <p:txBody>
          <a:bodyPr/>
          <a:lstStyle/>
          <a:p>
            <a:r>
              <a:rPr lang="en-US" b="1" dirty="0"/>
              <a:t>Start at the home screen</a:t>
            </a:r>
          </a:p>
        </p:txBody>
      </p:sp>
      <p:sp>
        <p:nvSpPr>
          <p:cNvPr id="3" name="Content Placeholder 2">
            <a:extLst>
              <a:ext uri="{FF2B5EF4-FFF2-40B4-BE49-F238E27FC236}">
                <a16:creationId xmlns:a16="http://schemas.microsoft.com/office/drawing/2014/main" id="{49B906F6-C3A1-475A-A7AB-80CEFB6BDB3A}"/>
              </a:ext>
            </a:extLst>
          </p:cNvPr>
          <p:cNvSpPr>
            <a:spLocks noGrp="1"/>
          </p:cNvSpPr>
          <p:nvPr>
            <p:ph idx="1"/>
          </p:nvPr>
        </p:nvSpPr>
        <p:spPr>
          <a:xfrm>
            <a:off x="838200" y="1825625"/>
            <a:ext cx="5688330" cy="4351338"/>
          </a:xfrm>
        </p:spPr>
        <p:txBody>
          <a:bodyPr/>
          <a:lstStyle/>
          <a:p>
            <a:r>
              <a:rPr lang="en-US" dirty="0"/>
              <a:t>Select the settings icon, the gear</a:t>
            </a:r>
          </a:p>
        </p:txBody>
      </p:sp>
      <p:pic>
        <p:nvPicPr>
          <p:cNvPr id="23554" name="Picture 2" descr="https://mountnmover.com/sites/default/files/field_image/80%20home.png">
            <a:extLst>
              <a:ext uri="{FF2B5EF4-FFF2-40B4-BE49-F238E27FC236}">
                <a16:creationId xmlns:a16="http://schemas.microsoft.com/office/drawing/2014/main" id="{ECF2CBE9-6DE8-4C13-808C-C638FEA6A1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0144" y="365125"/>
            <a:ext cx="3343656" cy="5949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681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326C4-A61C-495F-AE6C-28CE997990EC}"/>
              </a:ext>
            </a:extLst>
          </p:cNvPr>
          <p:cNvSpPr>
            <a:spLocks noGrp="1"/>
          </p:cNvSpPr>
          <p:nvPr>
            <p:ph type="title"/>
          </p:nvPr>
        </p:nvSpPr>
        <p:spPr>
          <a:xfrm>
            <a:off x="838200" y="365125"/>
            <a:ext cx="10515600" cy="1325563"/>
          </a:xfrm>
        </p:spPr>
        <p:txBody>
          <a:bodyPr/>
          <a:lstStyle/>
          <a:p>
            <a:r>
              <a:rPr lang="en-US" b="1" dirty="0"/>
              <a:t>Select Mount Settings</a:t>
            </a:r>
          </a:p>
        </p:txBody>
      </p:sp>
      <p:sp>
        <p:nvSpPr>
          <p:cNvPr id="3" name="Content Placeholder 2">
            <a:extLst>
              <a:ext uri="{FF2B5EF4-FFF2-40B4-BE49-F238E27FC236}">
                <a16:creationId xmlns:a16="http://schemas.microsoft.com/office/drawing/2014/main" id="{49B906F6-C3A1-475A-A7AB-80CEFB6BDB3A}"/>
              </a:ext>
            </a:extLst>
          </p:cNvPr>
          <p:cNvSpPr>
            <a:spLocks noGrp="1"/>
          </p:cNvSpPr>
          <p:nvPr>
            <p:ph idx="1"/>
          </p:nvPr>
        </p:nvSpPr>
        <p:spPr>
          <a:xfrm>
            <a:off x="838200" y="1825625"/>
            <a:ext cx="5688330" cy="4351338"/>
          </a:xfrm>
        </p:spPr>
        <p:txBody>
          <a:bodyPr/>
          <a:lstStyle/>
          <a:p>
            <a:r>
              <a:rPr lang="en-US" dirty="0"/>
              <a:t>Select Mount Settings to edit a group of targets.</a:t>
            </a:r>
          </a:p>
        </p:txBody>
      </p:sp>
      <p:pic>
        <p:nvPicPr>
          <p:cNvPr id="4098" name="Picture 2" descr="https://mountnmover.com/sites/default/files/field_image/62%20PMapp%20settings.png">
            <a:extLst>
              <a:ext uri="{FF2B5EF4-FFF2-40B4-BE49-F238E27FC236}">
                <a16:creationId xmlns:a16="http://schemas.microsoft.com/office/drawing/2014/main" id="{53818B5E-3E42-4AB4-B8CC-F44CD74D95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1809" y="365125"/>
            <a:ext cx="3453944" cy="6145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026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326C4-A61C-495F-AE6C-28CE997990EC}"/>
              </a:ext>
            </a:extLst>
          </p:cNvPr>
          <p:cNvSpPr>
            <a:spLocks noGrp="1"/>
          </p:cNvSpPr>
          <p:nvPr>
            <p:ph type="title"/>
          </p:nvPr>
        </p:nvSpPr>
        <p:spPr>
          <a:xfrm>
            <a:off x="838200" y="365125"/>
            <a:ext cx="10515600" cy="1325563"/>
          </a:xfrm>
        </p:spPr>
        <p:txBody>
          <a:bodyPr/>
          <a:lstStyle/>
          <a:p>
            <a:r>
              <a:rPr lang="en-US" b="1" dirty="0"/>
              <a:t>Select Edit Groups</a:t>
            </a:r>
          </a:p>
        </p:txBody>
      </p:sp>
      <p:sp>
        <p:nvSpPr>
          <p:cNvPr id="3" name="Content Placeholder 2">
            <a:extLst>
              <a:ext uri="{FF2B5EF4-FFF2-40B4-BE49-F238E27FC236}">
                <a16:creationId xmlns:a16="http://schemas.microsoft.com/office/drawing/2014/main" id="{49B906F6-C3A1-475A-A7AB-80CEFB6BDB3A}"/>
              </a:ext>
            </a:extLst>
          </p:cNvPr>
          <p:cNvSpPr>
            <a:spLocks noGrp="1"/>
          </p:cNvSpPr>
          <p:nvPr>
            <p:ph idx="1"/>
          </p:nvPr>
        </p:nvSpPr>
        <p:spPr>
          <a:xfrm>
            <a:off x="838200" y="1825625"/>
            <a:ext cx="5688330" cy="4351338"/>
          </a:xfrm>
        </p:spPr>
        <p:txBody>
          <a:bodyPr/>
          <a:lstStyle/>
          <a:p>
            <a:r>
              <a:rPr lang="en-US" dirty="0"/>
              <a:t>Select Edit Groups</a:t>
            </a:r>
          </a:p>
        </p:txBody>
      </p:sp>
      <p:pic>
        <p:nvPicPr>
          <p:cNvPr id="21506" name="Picture 2" descr="https://mountnmover.com/sites/default/files/field_image/82%20mount%20settings.png">
            <a:extLst>
              <a:ext uri="{FF2B5EF4-FFF2-40B4-BE49-F238E27FC236}">
                <a16:creationId xmlns:a16="http://schemas.microsoft.com/office/drawing/2014/main" id="{16CE5982-2E7F-4614-87B9-92090DD964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5728" y="365125"/>
            <a:ext cx="3378072" cy="6010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613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326C4-A61C-495F-AE6C-28CE997990EC}"/>
              </a:ext>
            </a:extLst>
          </p:cNvPr>
          <p:cNvSpPr>
            <a:spLocks noGrp="1"/>
          </p:cNvSpPr>
          <p:nvPr>
            <p:ph type="title"/>
          </p:nvPr>
        </p:nvSpPr>
        <p:spPr>
          <a:xfrm>
            <a:off x="838200" y="365125"/>
            <a:ext cx="10515600" cy="1325563"/>
          </a:xfrm>
        </p:spPr>
        <p:txBody>
          <a:bodyPr/>
          <a:lstStyle/>
          <a:p>
            <a:r>
              <a:rPr lang="en-US" b="1" dirty="0"/>
              <a:t>Select a Group: Tablet</a:t>
            </a:r>
          </a:p>
        </p:txBody>
      </p:sp>
      <p:sp>
        <p:nvSpPr>
          <p:cNvPr id="3" name="Content Placeholder 2">
            <a:extLst>
              <a:ext uri="{FF2B5EF4-FFF2-40B4-BE49-F238E27FC236}">
                <a16:creationId xmlns:a16="http://schemas.microsoft.com/office/drawing/2014/main" id="{49B906F6-C3A1-475A-A7AB-80CEFB6BDB3A}"/>
              </a:ext>
            </a:extLst>
          </p:cNvPr>
          <p:cNvSpPr>
            <a:spLocks noGrp="1"/>
          </p:cNvSpPr>
          <p:nvPr>
            <p:ph idx="1"/>
          </p:nvPr>
        </p:nvSpPr>
        <p:spPr>
          <a:xfrm>
            <a:off x="838200" y="1825625"/>
            <a:ext cx="5688330" cy="4351338"/>
          </a:xfrm>
        </p:spPr>
        <p:txBody>
          <a:bodyPr/>
          <a:lstStyle/>
          <a:p>
            <a:r>
              <a:rPr lang="en-US" dirty="0"/>
              <a:t>Select the group you want to add an IoT device to. </a:t>
            </a:r>
          </a:p>
          <a:p>
            <a:r>
              <a:rPr lang="en-US" dirty="0"/>
              <a:t>This example uses the Tablet group</a:t>
            </a:r>
          </a:p>
        </p:txBody>
      </p:sp>
      <p:pic>
        <p:nvPicPr>
          <p:cNvPr id="20482" name="Picture 2" descr="https://mountnmover.com/sites/default/files/field_image/83%20mount%20groups.png">
            <a:extLst>
              <a:ext uri="{FF2B5EF4-FFF2-40B4-BE49-F238E27FC236}">
                <a16:creationId xmlns:a16="http://schemas.microsoft.com/office/drawing/2014/main" id="{9806A042-95DA-45AF-A34C-CC957ED565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5760" y="268223"/>
            <a:ext cx="3368040" cy="5992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771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326C4-A61C-495F-AE6C-28CE997990EC}"/>
              </a:ext>
            </a:extLst>
          </p:cNvPr>
          <p:cNvSpPr>
            <a:spLocks noGrp="1"/>
          </p:cNvSpPr>
          <p:nvPr>
            <p:ph type="title"/>
          </p:nvPr>
        </p:nvSpPr>
        <p:spPr>
          <a:xfrm>
            <a:off x="838200" y="365125"/>
            <a:ext cx="10515600" cy="1325563"/>
          </a:xfrm>
        </p:spPr>
        <p:txBody>
          <a:bodyPr/>
          <a:lstStyle/>
          <a:p>
            <a:r>
              <a:rPr lang="en-US" b="1" dirty="0"/>
              <a:t>Select Edit IoT Devices</a:t>
            </a:r>
          </a:p>
        </p:txBody>
      </p:sp>
      <p:sp>
        <p:nvSpPr>
          <p:cNvPr id="3" name="Content Placeholder 2">
            <a:extLst>
              <a:ext uri="{FF2B5EF4-FFF2-40B4-BE49-F238E27FC236}">
                <a16:creationId xmlns:a16="http://schemas.microsoft.com/office/drawing/2014/main" id="{49B906F6-C3A1-475A-A7AB-80CEFB6BDB3A}"/>
              </a:ext>
            </a:extLst>
          </p:cNvPr>
          <p:cNvSpPr>
            <a:spLocks noGrp="1"/>
          </p:cNvSpPr>
          <p:nvPr>
            <p:ph idx="1"/>
          </p:nvPr>
        </p:nvSpPr>
        <p:spPr>
          <a:xfrm>
            <a:off x="838200" y="1825625"/>
            <a:ext cx="5688330" cy="4351338"/>
          </a:xfrm>
        </p:spPr>
        <p:txBody>
          <a:bodyPr/>
          <a:lstStyle/>
          <a:p>
            <a:r>
              <a:rPr lang="en-US" dirty="0"/>
              <a:t>Select Edit IoT Devices</a:t>
            </a:r>
          </a:p>
        </p:txBody>
      </p:sp>
      <p:pic>
        <p:nvPicPr>
          <p:cNvPr id="19458" name="Picture 2" descr="https://mountnmover.com/sites/default/files/field_image/84%20group%20details.png">
            <a:extLst>
              <a:ext uri="{FF2B5EF4-FFF2-40B4-BE49-F238E27FC236}">
                <a16:creationId xmlns:a16="http://schemas.microsoft.com/office/drawing/2014/main" id="{C23B4C90-BDC2-4780-B94A-EBB1AE8A0D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5847" y="365125"/>
            <a:ext cx="3471682" cy="617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791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326C4-A61C-495F-AE6C-28CE997990EC}"/>
              </a:ext>
            </a:extLst>
          </p:cNvPr>
          <p:cNvSpPr>
            <a:spLocks noGrp="1"/>
          </p:cNvSpPr>
          <p:nvPr>
            <p:ph type="title"/>
          </p:nvPr>
        </p:nvSpPr>
        <p:spPr>
          <a:xfrm>
            <a:off x="838200" y="365125"/>
            <a:ext cx="10515600" cy="1325563"/>
          </a:xfrm>
        </p:spPr>
        <p:txBody>
          <a:bodyPr/>
          <a:lstStyle/>
          <a:p>
            <a:r>
              <a:rPr lang="en-US" b="1" dirty="0"/>
              <a:t>Open </a:t>
            </a:r>
            <a:r>
              <a:rPr lang="en-US" b="1" dirty="0" err="1"/>
              <a:t>Pow!r</a:t>
            </a:r>
            <a:r>
              <a:rPr lang="en-US" b="1" dirty="0"/>
              <a:t> Mount app</a:t>
            </a:r>
          </a:p>
        </p:txBody>
      </p:sp>
      <p:sp>
        <p:nvSpPr>
          <p:cNvPr id="3" name="Content Placeholder 2">
            <a:extLst>
              <a:ext uri="{FF2B5EF4-FFF2-40B4-BE49-F238E27FC236}">
                <a16:creationId xmlns:a16="http://schemas.microsoft.com/office/drawing/2014/main" id="{49B906F6-C3A1-475A-A7AB-80CEFB6BDB3A}"/>
              </a:ext>
            </a:extLst>
          </p:cNvPr>
          <p:cNvSpPr>
            <a:spLocks noGrp="1"/>
          </p:cNvSpPr>
          <p:nvPr>
            <p:ph idx="1"/>
          </p:nvPr>
        </p:nvSpPr>
        <p:spPr>
          <a:xfrm>
            <a:off x="838200" y="1837055"/>
            <a:ext cx="5688330" cy="4351338"/>
          </a:xfrm>
        </p:spPr>
        <p:txBody>
          <a:bodyPr/>
          <a:lstStyle/>
          <a:p>
            <a:r>
              <a:rPr lang="en-US" dirty="0"/>
              <a:t>Open the Power Mount app.</a:t>
            </a:r>
          </a:p>
          <a:p>
            <a:r>
              <a:rPr lang="en-US" dirty="0"/>
              <a:t>Connect to your Power Mount, or select Demo Mode.</a:t>
            </a:r>
          </a:p>
        </p:txBody>
      </p:sp>
      <p:pic>
        <p:nvPicPr>
          <p:cNvPr id="1026" name="Picture 2" descr="https://mountnmover.com/sites/default/files/field_image/60%20PMapp%20startscreen.png">
            <a:extLst>
              <a:ext uri="{FF2B5EF4-FFF2-40B4-BE49-F238E27FC236}">
                <a16:creationId xmlns:a16="http://schemas.microsoft.com/office/drawing/2014/main" id="{827DF170-2AA4-45CE-A4FE-89020228B5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9728" y="723329"/>
            <a:ext cx="3199797" cy="5693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51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326C4-A61C-495F-AE6C-28CE997990EC}"/>
              </a:ext>
            </a:extLst>
          </p:cNvPr>
          <p:cNvSpPr>
            <a:spLocks noGrp="1"/>
          </p:cNvSpPr>
          <p:nvPr>
            <p:ph type="title"/>
          </p:nvPr>
        </p:nvSpPr>
        <p:spPr>
          <a:xfrm>
            <a:off x="838200" y="365125"/>
            <a:ext cx="10515600" cy="1325563"/>
          </a:xfrm>
        </p:spPr>
        <p:txBody>
          <a:bodyPr/>
          <a:lstStyle/>
          <a:p>
            <a:r>
              <a:rPr lang="en-US" b="1" dirty="0"/>
              <a:t>Select the + </a:t>
            </a:r>
          </a:p>
        </p:txBody>
      </p:sp>
      <p:sp>
        <p:nvSpPr>
          <p:cNvPr id="3" name="Content Placeholder 2">
            <a:extLst>
              <a:ext uri="{FF2B5EF4-FFF2-40B4-BE49-F238E27FC236}">
                <a16:creationId xmlns:a16="http://schemas.microsoft.com/office/drawing/2014/main" id="{49B906F6-C3A1-475A-A7AB-80CEFB6BDB3A}"/>
              </a:ext>
            </a:extLst>
          </p:cNvPr>
          <p:cNvSpPr>
            <a:spLocks noGrp="1"/>
          </p:cNvSpPr>
          <p:nvPr>
            <p:ph idx="1"/>
          </p:nvPr>
        </p:nvSpPr>
        <p:spPr>
          <a:xfrm>
            <a:off x="838200" y="1825625"/>
            <a:ext cx="5688330" cy="4351338"/>
          </a:xfrm>
        </p:spPr>
        <p:txBody>
          <a:bodyPr/>
          <a:lstStyle/>
          <a:p>
            <a:r>
              <a:rPr lang="en-US" dirty="0"/>
              <a:t>Select the + at the bottom of the screen to add a device</a:t>
            </a:r>
          </a:p>
        </p:txBody>
      </p:sp>
      <p:pic>
        <p:nvPicPr>
          <p:cNvPr id="31746" name="Picture 2" descr="https://mountnmover.com/sites/default/files/field_image/85%20edit%20iot%20devices.png">
            <a:extLst>
              <a:ext uri="{FF2B5EF4-FFF2-40B4-BE49-F238E27FC236}">
                <a16:creationId xmlns:a16="http://schemas.microsoft.com/office/drawing/2014/main" id="{73DC58F3-2832-4F0D-B1B8-456A8FCEDA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4656" y="365124"/>
            <a:ext cx="3414649" cy="6075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125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326C4-A61C-495F-AE6C-28CE997990EC}"/>
              </a:ext>
            </a:extLst>
          </p:cNvPr>
          <p:cNvSpPr>
            <a:spLocks noGrp="1"/>
          </p:cNvSpPr>
          <p:nvPr>
            <p:ph type="title"/>
          </p:nvPr>
        </p:nvSpPr>
        <p:spPr>
          <a:xfrm>
            <a:off x="838200" y="365125"/>
            <a:ext cx="10515600" cy="1325563"/>
          </a:xfrm>
        </p:spPr>
        <p:txBody>
          <a:bodyPr/>
          <a:lstStyle/>
          <a:p>
            <a:r>
              <a:rPr lang="en-US" b="1" dirty="0"/>
              <a:t>Select an IoT Device</a:t>
            </a:r>
          </a:p>
        </p:txBody>
      </p:sp>
      <p:sp>
        <p:nvSpPr>
          <p:cNvPr id="3" name="Content Placeholder 2">
            <a:extLst>
              <a:ext uri="{FF2B5EF4-FFF2-40B4-BE49-F238E27FC236}">
                <a16:creationId xmlns:a16="http://schemas.microsoft.com/office/drawing/2014/main" id="{49B906F6-C3A1-475A-A7AB-80CEFB6BDB3A}"/>
              </a:ext>
            </a:extLst>
          </p:cNvPr>
          <p:cNvSpPr>
            <a:spLocks noGrp="1"/>
          </p:cNvSpPr>
          <p:nvPr>
            <p:ph idx="1"/>
          </p:nvPr>
        </p:nvSpPr>
        <p:spPr>
          <a:xfrm>
            <a:off x="838200" y="1825625"/>
            <a:ext cx="5688330" cy="4351338"/>
          </a:xfrm>
        </p:spPr>
        <p:txBody>
          <a:bodyPr/>
          <a:lstStyle/>
          <a:p>
            <a:r>
              <a:rPr lang="en-US" dirty="0"/>
              <a:t>Select the IoT Device you wish to add. </a:t>
            </a:r>
          </a:p>
          <a:p>
            <a:r>
              <a:rPr lang="en-US" dirty="0"/>
              <a:t>This examples uses the Leviton Switch.</a:t>
            </a:r>
          </a:p>
        </p:txBody>
      </p:sp>
      <p:pic>
        <p:nvPicPr>
          <p:cNvPr id="30724" name="Picture 4" descr="https://mountnmover.com/sites/default/files/field_image/86%20add%20iot%20device.png">
            <a:extLst>
              <a:ext uri="{FF2B5EF4-FFF2-40B4-BE49-F238E27FC236}">
                <a16:creationId xmlns:a16="http://schemas.microsoft.com/office/drawing/2014/main" id="{94E56F09-C7F1-47CC-8B5C-B1CFFD0920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1376" y="365125"/>
            <a:ext cx="3392424" cy="6035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276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326C4-A61C-495F-AE6C-28CE997990EC}"/>
              </a:ext>
            </a:extLst>
          </p:cNvPr>
          <p:cNvSpPr>
            <a:spLocks noGrp="1"/>
          </p:cNvSpPr>
          <p:nvPr>
            <p:ph type="title"/>
          </p:nvPr>
        </p:nvSpPr>
        <p:spPr>
          <a:xfrm>
            <a:off x="838200" y="365125"/>
            <a:ext cx="10515600" cy="1325563"/>
          </a:xfrm>
        </p:spPr>
        <p:txBody>
          <a:bodyPr/>
          <a:lstStyle/>
          <a:p>
            <a:r>
              <a:rPr lang="en-US" b="1" dirty="0"/>
              <a:t>IoT Device added</a:t>
            </a:r>
          </a:p>
        </p:txBody>
      </p:sp>
      <p:sp>
        <p:nvSpPr>
          <p:cNvPr id="3" name="Content Placeholder 2">
            <a:extLst>
              <a:ext uri="{FF2B5EF4-FFF2-40B4-BE49-F238E27FC236}">
                <a16:creationId xmlns:a16="http://schemas.microsoft.com/office/drawing/2014/main" id="{49B906F6-C3A1-475A-A7AB-80CEFB6BDB3A}"/>
              </a:ext>
            </a:extLst>
          </p:cNvPr>
          <p:cNvSpPr>
            <a:spLocks noGrp="1"/>
          </p:cNvSpPr>
          <p:nvPr>
            <p:ph idx="1"/>
          </p:nvPr>
        </p:nvSpPr>
        <p:spPr>
          <a:xfrm>
            <a:off x="838200" y="1825625"/>
            <a:ext cx="5688330" cy="4351338"/>
          </a:xfrm>
        </p:spPr>
        <p:txBody>
          <a:bodyPr/>
          <a:lstStyle/>
          <a:p>
            <a:r>
              <a:rPr lang="en-US" dirty="0"/>
              <a:t>The IoT device now appears in the group settings list. </a:t>
            </a:r>
          </a:p>
          <a:p>
            <a:r>
              <a:rPr lang="en-US" dirty="0"/>
              <a:t>This screen also presents you with the option to Delete it. </a:t>
            </a:r>
          </a:p>
          <a:p>
            <a:r>
              <a:rPr lang="en-US" dirty="0"/>
              <a:t>Select the Home button.</a:t>
            </a:r>
          </a:p>
        </p:txBody>
      </p:sp>
      <p:pic>
        <p:nvPicPr>
          <p:cNvPr id="29698" name="Picture 2" descr="https://mountnmover.com/sites/default/files/field_image/87%20device%20added.png">
            <a:extLst>
              <a:ext uri="{FF2B5EF4-FFF2-40B4-BE49-F238E27FC236}">
                <a16:creationId xmlns:a16="http://schemas.microsoft.com/office/drawing/2014/main" id="{375F6AD5-36A6-444C-81E5-D93302E41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2291" y="365125"/>
            <a:ext cx="3334635" cy="5933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008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326C4-A61C-495F-AE6C-28CE997990EC}"/>
              </a:ext>
            </a:extLst>
          </p:cNvPr>
          <p:cNvSpPr>
            <a:spLocks noGrp="1"/>
          </p:cNvSpPr>
          <p:nvPr>
            <p:ph type="title"/>
          </p:nvPr>
        </p:nvSpPr>
        <p:spPr>
          <a:xfrm>
            <a:off x="838200" y="365125"/>
            <a:ext cx="7193609" cy="1325563"/>
          </a:xfrm>
        </p:spPr>
        <p:txBody>
          <a:bodyPr/>
          <a:lstStyle/>
          <a:p>
            <a:r>
              <a:rPr lang="en-US" b="1" dirty="0"/>
              <a:t>Select the Tablet Target group</a:t>
            </a:r>
          </a:p>
        </p:txBody>
      </p:sp>
      <p:sp>
        <p:nvSpPr>
          <p:cNvPr id="3" name="Content Placeholder 2">
            <a:extLst>
              <a:ext uri="{FF2B5EF4-FFF2-40B4-BE49-F238E27FC236}">
                <a16:creationId xmlns:a16="http://schemas.microsoft.com/office/drawing/2014/main" id="{49B906F6-C3A1-475A-A7AB-80CEFB6BDB3A}"/>
              </a:ext>
            </a:extLst>
          </p:cNvPr>
          <p:cNvSpPr>
            <a:spLocks noGrp="1"/>
          </p:cNvSpPr>
          <p:nvPr>
            <p:ph idx="1"/>
          </p:nvPr>
        </p:nvSpPr>
        <p:spPr>
          <a:xfrm>
            <a:off x="838200" y="1825625"/>
            <a:ext cx="5688330" cy="4351338"/>
          </a:xfrm>
        </p:spPr>
        <p:txBody>
          <a:bodyPr/>
          <a:lstStyle/>
          <a:p>
            <a:r>
              <a:rPr lang="en-US" dirty="0"/>
              <a:t>Select the Group you added the IoT device to.</a:t>
            </a:r>
          </a:p>
          <a:p>
            <a:r>
              <a:rPr lang="en-US" dirty="0"/>
              <a:t>Select the Target icon to confirm the IoT device was added.</a:t>
            </a:r>
          </a:p>
        </p:txBody>
      </p:sp>
      <p:pic>
        <p:nvPicPr>
          <p:cNvPr id="28674" name="Picture 2" descr="https://mountnmover.com/sites/default/files/field_image/88%20back%20home.png">
            <a:extLst>
              <a:ext uri="{FF2B5EF4-FFF2-40B4-BE49-F238E27FC236}">
                <a16:creationId xmlns:a16="http://schemas.microsoft.com/office/drawing/2014/main" id="{0FA30D0F-224E-4974-B6C0-E6D0BA6B4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6627" y="365125"/>
            <a:ext cx="3399125" cy="6047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483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326C4-A61C-495F-AE6C-28CE997990EC}"/>
              </a:ext>
            </a:extLst>
          </p:cNvPr>
          <p:cNvSpPr>
            <a:spLocks noGrp="1"/>
          </p:cNvSpPr>
          <p:nvPr>
            <p:ph type="title"/>
          </p:nvPr>
        </p:nvSpPr>
        <p:spPr>
          <a:xfrm>
            <a:off x="838200" y="365125"/>
            <a:ext cx="10515600" cy="1325563"/>
          </a:xfrm>
        </p:spPr>
        <p:txBody>
          <a:bodyPr/>
          <a:lstStyle/>
          <a:p>
            <a:r>
              <a:rPr lang="en-US" b="1" dirty="0"/>
              <a:t>Control the IoT device</a:t>
            </a:r>
          </a:p>
        </p:txBody>
      </p:sp>
      <p:sp>
        <p:nvSpPr>
          <p:cNvPr id="3" name="Content Placeholder 2">
            <a:extLst>
              <a:ext uri="{FF2B5EF4-FFF2-40B4-BE49-F238E27FC236}">
                <a16:creationId xmlns:a16="http://schemas.microsoft.com/office/drawing/2014/main" id="{49B906F6-C3A1-475A-A7AB-80CEFB6BDB3A}"/>
              </a:ext>
            </a:extLst>
          </p:cNvPr>
          <p:cNvSpPr>
            <a:spLocks noGrp="1"/>
          </p:cNvSpPr>
          <p:nvPr>
            <p:ph idx="1"/>
          </p:nvPr>
        </p:nvSpPr>
        <p:spPr>
          <a:xfrm>
            <a:off x="838200" y="1825625"/>
            <a:ext cx="5688330" cy="4351338"/>
          </a:xfrm>
        </p:spPr>
        <p:txBody>
          <a:bodyPr/>
          <a:lstStyle/>
          <a:p>
            <a:r>
              <a:rPr lang="en-US" dirty="0"/>
              <a:t>The icon to control the IoT device now appears in the target group.</a:t>
            </a:r>
          </a:p>
          <a:p>
            <a:r>
              <a:rPr lang="en-US" dirty="0"/>
              <a:t>The switch is down and it is dark brown. </a:t>
            </a:r>
          </a:p>
          <a:p>
            <a:r>
              <a:rPr lang="en-US" dirty="0"/>
              <a:t>This indicates it is off.</a:t>
            </a:r>
          </a:p>
        </p:txBody>
      </p:sp>
      <p:pic>
        <p:nvPicPr>
          <p:cNvPr id="27650" name="Picture 2" descr="https://mountnmover.com/sites/default/files/field_image/89%20target%20group%20w%20iot.png">
            <a:extLst>
              <a:ext uri="{FF2B5EF4-FFF2-40B4-BE49-F238E27FC236}">
                <a16:creationId xmlns:a16="http://schemas.microsoft.com/office/drawing/2014/main" id="{51033EC4-8378-4B76-A579-9E53CF9972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7519" y="365125"/>
            <a:ext cx="3412473" cy="6071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77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326C4-A61C-495F-AE6C-28CE997990EC}"/>
              </a:ext>
            </a:extLst>
          </p:cNvPr>
          <p:cNvSpPr>
            <a:spLocks noGrp="1"/>
          </p:cNvSpPr>
          <p:nvPr>
            <p:ph type="title"/>
          </p:nvPr>
        </p:nvSpPr>
        <p:spPr>
          <a:xfrm>
            <a:off x="838200" y="365125"/>
            <a:ext cx="10515600" cy="1325563"/>
          </a:xfrm>
        </p:spPr>
        <p:txBody>
          <a:bodyPr/>
          <a:lstStyle/>
          <a:p>
            <a:r>
              <a:rPr lang="en-US" b="1" dirty="0"/>
              <a:t>Select settings</a:t>
            </a:r>
          </a:p>
        </p:txBody>
      </p:sp>
      <p:sp>
        <p:nvSpPr>
          <p:cNvPr id="3" name="Content Placeholder 2">
            <a:extLst>
              <a:ext uri="{FF2B5EF4-FFF2-40B4-BE49-F238E27FC236}">
                <a16:creationId xmlns:a16="http://schemas.microsoft.com/office/drawing/2014/main" id="{49B906F6-C3A1-475A-A7AB-80CEFB6BDB3A}"/>
              </a:ext>
            </a:extLst>
          </p:cNvPr>
          <p:cNvSpPr>
            <a:spLocks noGrp="1"/>
          </p:cNvSpPr>
          <p:nvPr>
            <p:ph idx="1"/>
          </p:nvPr>
        </p:nvSpPr>
        <p:spPr>
          <a:xfrm>
            <a:off x="838200" y="1825625"/>
            <a:ext cx="5688330" cy="4351338"/>
          </a:xfrm>
        </p:spPr>
        <p:txBody>
          <a:bodyPr/>
          <a:lstStyle/>
          <a:p>
            <a:r>
              <a:rPr lang="en-US" b="0" i="0" dirty="0">
                <a:effectLst/>
                <a:latin typeface="Open Sans"/>
              </a:rPr>
              <a:t>Go to the home screen </a:t>
            </a:r>
          </a:p>
          <a:p>
            <a:r>
              <a:rPr lang="en-US" dirty="0">
                <a:latin typeface="Open Sans"/>
              </a:rPr>
              <a:t>S</a:t>
            </a:r>
            <a:r>
              <a:rPr lang="en-US" b="0" i="0" dirty="0">
                <a:effectLst/>
                <a:latin typeface="Open Sans"/>
              </a:rPr>
              <a:t>elect the gear icon to access settings</a:t>
            </a:r>
          </a:p>
        </p:txBody>
      </p:sp>
      <p:pic>
        <p:nvPicPr>
          <p:cNvPr id="3074" name="Picture 2" descr="https://mountnmover.com/sites/default/files/field_image/61%20PMapp%20home.png">
            <a:extLst>
              <a:ext uri="{FF2B5EF4-FFF2-40B4-BE49-F238E27FC236}">
                <a16:creationId xmlns:a16="http://schemas.microsoft.com/office/drawing/2014/main" id="{9EC6C372-1099-463F-AA2C-2E10F61EDA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865" y="365125"/>
            <a:ext cx="3327675" cy="5920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10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326C4-A61C-495F-AE6C-28CE997990EC}"/>
              </a:ext>
            </a:extLst>
          </p:cNvPr>
          <p:cNvSpPr>
            <a:spLocks noGrp="1"/>
          </p:cNvSpPr>
          <p:nvPr>
            <p:ph type="title"/>
          </p:nvPr>
        </p:nvSpPr>
        <p:spPr>
          <a:xfrm>
            <a:off x="838200" y="365125"/>
            <a:ext cx="10515600" cy="1325563"/>
          </a:xfrm>
        </p:spPr>
        <p:txBody>
          <a:bodyPr/>
          <a:lstStyle/>
          <a:p>
            <a:r>
              <a:rPr lang="en-US" b="1" dirty="0"/>
              <a:t>Select IOT Settings</a:t>
            </a:r>
          </a:p>
        </p:txBody>
      </p:sp>
      <p:sp>
        <p:nvSpPr>
          <p:cNvPr id="3" name="Content Placeholder 2">
            <a:extLst>
              <a:ext uri="{FF2B5EF4-FFF2-40B4-BE49-F238E27FC236}">
                <a16:creationId xmlns:a16="http://schemas.microsoft.com/office/drawing/2014/main" id="{49B906F6-C3A1-475A-A7AB-80CEFB6BDB3A}"/>
              </a:ext>
            </a:extLst>
          </p:cNvPr>
          <p:cNvSpPr>
            <a:spLocks noGrp="1"/>
          </p:cNvSpPr>
          <p:nvPr>
            <p:ph idx="1"/>
          </p:nvPr>
        </p:nvSpPr>
        <p:spPr>
          <a:xfrm>
            <a:off x="838200" y="1825625"/>
            <a:ext cx="5688330" cy="4351338"/>
          </a:xfrm>
        </p:spPr>
        <p:txBody>
          <a:bodyPr/>
          <a:lstStyle/>
          <a:p>
            <a:r>
              <a:rPr lang="en-US" dirty="0"/>
              <a:t>In the Settings menu, select IoT Settings.</a:t>
            </a:r>
          </a:p>
        </p:txBody>
      </p:sp>
      <p:pic>
        <p:nvPicPr>
          <p:cNvPr id="4098" name="Picture 2" descr="https://mountnmover.com/sites/default/files/field_image/62%20PMapp%20settings.png">
            <a:extLst>
              <a:ext uri="{FF2B5EF4-FFF2-40B4-BE49-F238E27FC236}">
                <a16:creationId xmlns:a16="http://schemas.microsoft.com/office/drawing/2014/main" id="{53818B5E-3E42-4AB4-B8CC-F44CD74D95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1809" y="365125"/>
            <a:ext cx="3453944" cy="6145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400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326C4-A61C-495F-AE6C-28CE997990EC}"/>
              </a:ext>
            </a:extLst>
          </p:cNvPr>
          <p:cNvSpPr>
            <a:spLocks noGrp="1"/>
          </p:cNvSpPr>
          <p:nvPr>
            <p:ph type="title"/>
          </p:nvPr>
        </p:nvSpPr>
        <p:spPr>
          <a:xfrm>
            <a:off x="838200" y="365125"/>
            <a:ext cx="10515600" cy="1325563"/>
          </a:xfrm>
        </p:spPr>
        <p:txBody>
          <a:bodyPr/>
          <a:lstStyle/>
          <a:p>
            <a:r>
              <a:rPr lang="en-US" b="1" dirty="0"/>
              <a:t>Select Connect Wink Account</a:t>
            </a:r>
          </a:p>
        </p:txBody>
      </p:sp>
      <p:sp>
        <p:nvSpPr>
          <p:cNvPr id="3" name="Content Placeholder 2">
            <a:extLst>
              <a:ext uri="{FF2B5EF4-FFF2-40B4-BE49-F238E27FC236}">
                <a16:creationId xmlns:a16="http://schemas.microsoft.com/office/drawing/2014/main" id="{49B906F6-C3A1-475A-A7AB-80CEFB6BDB3A}"/>
              </a:ext>
            </a:extLst>
          </p:cNvPr>
          <p:cNvSpPr>
            <a:spLocks noGrp="1"/>
          </p:cNvSpPr>
          <p:nvPr>
            <p:ph idx="1"/>
          </p:nvPr>
        </p:nvSpPr>
        <p:spPr>
          <a:xfrm>
            <a:off x="838200" y="1825625"/>
            <a:ext cx="5688330" cy="4351338"/>
          </a:xfrm>
        </p:spPr>
        <p:txBody>
          <a:bodyPr/>
          <a:lstStyle/>
          <a:p>
            <a:r>
              <a:rPr lang="en-US" dirty="0"/>
              <a:t>Select Connect Wink Account to open a login screen for Wink.</a:t>
            </a:r>
          </a:p>
        </p:txBody>
      </p:sp>
      <p:pic>
        <p:nvPicPr>
          <p:cNvPr id="18434" name="Picture 2" descr="https://mountnmover.com/sites/default/files/field_image/63%20PMapp%20IoT%20settings.png">
            <a:extLst>
              <a:ext uri="{FF2B5EF4-FFF2-40B4-BE49-F238E27FC236}">
                <a16:creationId xmlns:a16="http://schemas.microsoft.com/office/drawing/2014/main" id="{D9312F73-09B0-47D1-B2B3-44817640A7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679" y="365125"/>
            <a:ext cx="3467649" cy="6169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511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326C4-A61C-495F-AE6C-28CE997990EC}"/>
              </a:ext>
            </a:extLst>
          </p:cNvPr>
          <p:cNvSpPr>
            <a:spLocks noGrp="1"/>
          </p:cNvSpPr>
          <p:nvPr>
            <p:ph type="title"/>
          </p:nvPr>
        </p:nvSpPr>
        <p:spPr>
          <a:xfrm>
            <a:off x="838200" y="365125"/>
            <a:ext cx="10515600" cy="1325563"/>
          </a:xfrm>
        </p:spPr>
        <p:txBody>
          <a:bodyPr/>
          <a:lstStyle/>
          <a:p>
            <a:r>
              <a:rPr lang="en-US" b="1" dirty="0"/>
              <a:t>Sign in to Wink</a:t>
            </a:r>
          </a:p>
        </p:txBody>
      </p:sp>
      <p:sp>
        <p:nvSpPr>
          <p:cNvPr id="3" name="Content Placeholder 2">
            <a:extLst>
              <a:ext uri="{FF2B5EF4-FFF2-40B4-BE49-F238E27FC236}">
                <a16:creationId xmlns:a16="http://schemas.microsoft.com/office/drawing/2014/main" id="{49B906F6-C3A1-475A-A7AB-80CEFB6BDB3A}"/>
              </a:ext>
            </a:extLst>
          </p:cNvPr>
          <p:cNvSpPr>
            <a:spLocks noGrp="1"/>
          </p:cNvSpPr>
          <p:nvPr>
            <p:ph idx="1"/>
          </p:nvPr>
        </p:nvSpPr>
        <p:spPr>
          <a:xfrm>
            <a:off x="838200" y="1825625"/>
            <a:ext cx="5688330" cy="4351338"/>
          </a:xfrm>
        </p:spPr>
        <p:txBody>
          <a:bodyPr/>
          <a:lstStyle/>
          <a:p>
            <a:r>
              <a:rPr lang="en-US" dirty="0"/>
              <a:t>Enter the email and password you used to create your Wink account.</a:t>
            </a:r>
          </a:p>
          <a:p>
            <a:r>
              <a:rPr lang="en-US" dirty="0"/>
              <a:t> Note that this must be the primary Wink account to see all devices.</a:t>
            </a:r>
          </a:p>
          <a:p>
            <a:r>
              <a:rPr lang="en-US" dirty="0"/>
              <a:t> Accounts that have shared access will not see all devices</a:t>
            </a:r>
          </a:p>
        </p:txBody>
      </p:sp>
      <p:pic>
        <p:nvPicPr>
          <p:cNvPr id="17410" name="Picture 2" descr="https://mountnmover.com/sites/default/files/field_image/64%20PMapp%20wink.png">
            <a:extLst>
              <a:ext uri="{FF2B5EF4-FFF2-40B4-BE49-F238E27FC236}">
                <a16:creationId xmlns:a16="http://schemas.microsoft.com/office/drawing/2014/main" id="{20B31697-4DE2-44F0-9550-103974698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5310" y="365125"/>
            <a:ext cx="3388490" cy="6028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213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326C4-A61C-495F-AE6C-28CE997990EC}"/>
              </a:ext>
            </a:extLst>
          </p:cNvPr>
          <p:cNvSpPr>
            <a:spLocks noGrp="1"/>
          </p:cNvSpPr>
          <p:nvPr>
            <p:ph type="title"/>
          </p:nvPr>
        </p:nvSpPr>
        <p:spPr>
          <a:xfrm>
            <a:off x="838200" y="365125"/>
            <a:ext cx="10515600" cy="1325563"/>
          </a:xfrm>
        </p:spPr>
        <p:txBody>
          <a:bodyPr/>
          <a:lstStyle/>
          <a:p>
            <a:r>
              <a:rPr lang="en-US" b="1" dirty="0"/>
              <a:t>IoT Settings with Wink Linked</a:t>
            </a:r>
          </a:p>
        </p:txBody>
      </p:sp>
      <p:sp>
        <p:nvSpPr>
          <p:cNvPr id="3" name="Content Placeholder 2">
            <a:extLst>
              <a:ext uri="{FF2B5EF4-FFF2-40B4-BE49-F238E27FC236}">
                <a16:creationId xmlns:a16="http://schemas.microsoft.com/office/drawing/2014/main" id="{49B906F6-C3A1-475A-A7AB-80CEFB6BDB3A}"/>
              </a:ext>
            </a:extLst>
          </p:cNvPr>
          <p:cNvSpPr>
            <a:spLocks noGrp="1"/>
          </p:cNvSpPr>
          <p:nvPr>
            <p:ph idx="1"/>
          </p:nvPr>
        </p:nvSpPr>
        <p:spPr>
          <a:xfrm>
            <a:off x="838200" y="1825625"/>
            <a:ext cx="5688330" cy="4351338"/>
          </a:xfrm>
        </p:spPr>
        <p:txBody>
          <a:bodyPr/>
          <a:lstStyle/>
          <a:p>
            <a:r>
              <a:rPr lang="en-US" dirty="0"/>
              <a:t>The app will return to the IoT settings screen showing that you have a linked Wink account. </a:t>
            </a:r>
          </a:p>
          <a:p>
            <a:r>
              <a:rPr lang="en-US" dirty="0"/>
              <a:t>Select the Home icon</a:t>
            </a:r>
          </a:p>
        </p:txBody>
      </p:sp>
      <p:pic>
        <p:nvPicPr>
          <p:cNvPr id="16386" name="Picture 2" descr="https://mountnmover.com/sites/default/files/field_image/65%20PMapp%20winklinked.png">
            <a:extLst>
              <a:ext uri="{FF2B5EF4-FFF2-40B4-BE49-F238E27FC236}">
                <a16:creationId xmlns:a16="http://schemas.microsoft.com/office/drawing/2014/main" id="{300229F3-5615-441A-B764-134126B835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8224" y="365125"/>
            <a:ext cx="3465576" cy="6166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031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326C4-A61C-495F-AE6C-28CE997990EC}"/>
              </a:ext>
            </a:extLst>
          </p:cNvPr>
          <p:cNvSpPr>
            <a:spLocks noGrp="1"/>
          </p:cNvSpPr>
          <p:nvPr>
            <p:ph type="title"/>
          </p:nvPr>
        </p:nvSpPr>
        <p:spPr>
          <a:xfrm>
            <a:off x="838200" y="365125"/>
            <a:ext cx="7062217" cy="1325563"/>
          </a:xfrm>
        </p:spPr>
        <p:txBody>
          <a:bodyPr/>
          <a:lstStyle/>
          <a:p>
            <a:r>
              <a:rPr lang="en-US" b="1" dirty="0"/>
              <a:t>Change App Settings so IOT Devices are available</a:t>
            </a:r>
          </a:p>
        </p:txBody>
      </p:sp>
      <p:sp>
        <p:nvSpPr>
          <p:cNvPr id="3" name="Content Placeholder 2">
            <a:extLst>
              <a:ext uri="{FF2B5EF4-FFF2-40B4-BE49-F238E27FC236}">
                <a16:creationId xmlns:a16="http://schemas.microsoft.com/office/drawing/2014/main" id="{49B906F6-C3A1-475A-A7AB-80CEFB6BDB3A}"/>
              </a:ext>
            </a:extLst>
          </p:cNvPr>
          <p:cNvSpPr>
            <a:spLocks noGrp="1"/>
          </p:cNvSpPr>
          <p:nvPr>
            <p:ph idx="1"/>
          </p:nvPr>
        </p:nvSpPr>
        <p:spPr>
          <a:xfrm>
            <a:off x="838200" y="1825625"/>
            <a:ext cx="5688330" cy="4351338"/>
          </a:xfrm>
        </p:spPr>
        <p:txBody>
          <a:bodyPr/>
          <a:lstStyle/>
          <a:p>
            <a:r>
              <a:rPr lang="en-US" dirty="0"/>
              <a:t>IOT Devices are Locked</a:t>
            </a:r>
          </a:p>
          <a:p>
            <a:r>
              <a:rPr lang="en-US" dirty="0"/>
              <a:t>This means the IOT Tab will not appear on the Home Page</a:t>
            </a:r>
          </a:p>
        </p:txBody>
      </p:sp>
      <p:pic>
        <p:nvPicPr>
          <p:cNvPr id="15362" name="Picture 2" descr="IoT Devices Locked status">
            <a:extLst>
              <a:ext uri="{FF2B5EF4-FFF2-40B4-BE49-F238E27FC236}">
                <a16:creationId xmlns:a16="http://schemas.microsoft.com/office/drawing/2014/main" id="{1B7E2F9E-EECF-4B97-9172-BB645D3685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0417" y="355960"/>
            <a:ext cx="3274314" cy="5821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028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326C4-A61C-495F-AE6C-28CE997990EC}"/>
              </a:ext>
            </a:extLst>
          </p:cNvPr>
          <p:cNvSpPr>
            <a:spLocks noGrp="1"/>
          </p:cNvSpPr>
          <p:nvPr>
            <p:ph type="title"/>
          </p:nvPr>
        </p:nvSpPr>
        <p:spPr>
          <a:xfrm>
            <a:off x="838200" y="365125"/>
            <a:ext cx="7037832" cy="1325563"/>
          </a:xfrm>
        </p:spPr>
        <p:txBody>
          <a:bodyPr/>
          <a:lstStyle/>
          <a:p>
            <a:r>
              <a:rPr lang="en-US" b="1" dirty="0"/>
              <a:t>Change the IOT Device Status to Open</a:t>
            </a:r>
          </a:p>
        </p:txBody>
      </p:sp>
      <p:sp>
        <p:nvSpPr>
          <p:cNvPr id="3" name="Content Placeholder 2">
            <a:extLst>
              <a:ext uri="{FF2B5EF4-FFF2-40B4-BE49-F238E27FC236}">
                <a16:creationId xmlns:a16="http://schemas.microsoft.com/office/drawing/2014/main" id="{49B906F6-C3A1-475A-A7AB-80CEFB6BDB3A}"/>
              </a:ext>
            </a:extLst>
          </p:cNvPr>
          <p:cNvSpPr>
            <a:spLocks noGrp="1"/>
          </p:cNvSpPr>
          <p:nvPr>
            <p:ph idx="1"/>
          </p:nvPr>
        </p:nvSpPr>
        <p:spPr>
          <a:xfrm>
            <a:off x="838200" y="1825625"/>
            <a:ext cx="5688330" cy="4351338"/>
          </a:xfrm>
        </p:spPr>
        <p:txBody>
          <a:bodyPr/>
          <a:lstStyle/>
          <a:p>
            <a:r>
              <a:rPr lang="en-US" dirty="0"/>
              <a:t>This will result in the IOT tab appearing on the Home Page.</a:t>
            </a:r>
          </a:p>
          <a:p>
            <a:r>
              <a:rPr lang="en-US" dirty="0"/>
              <a:t>All currently available IOT devices will show on the IOT page.</a:t>
            </a:r>
          </a:p>
        </p:txBody>
      </p:sp>
      <p:pic>
        <p:nvPicPr>
          <p:cNvPr id="14338" name="Picture 2" descr="IOT Devices is set to Open to appear on Home page">
            <a:extLst>
              <a:ext uri="{FF2B5EF4-FFF2-40B4-BE49-F238E27FC236}">
                <a16:creationId xmlns:a16="http://schemas.microsoft.com/office/drawing/2014/main" id="{5451D8F3-2951-42FC-B874-E663854467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3024" y="365125"/>
            <a:ext cx="3269933" cy="5813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0129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TotalTime>
  <Words>689</Words>
  <Application>Microsoft Office PowerPoint</Application>
  <PresentationFormat>Widescreen</PresentationFormat>
  <Paragraphs>83</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Open Sans</vt:lpstr>
      <vt:lpstr>Open Sans Bold</vt:lpstr>
      <vt:lpstr>Office Theme</vt:lpstr>
      <vt:lpstr>Controlling IOT Devices with the Pow!r Mount Plus app</vt:lpstr>
      <vt:lpstr>Open Pow!r Mount app</vt:lpstr>
      <vt:lpstr>Select settings</vt:lpstr>
      <vt:lpstr>Select IOT Settings</vt:lpstr>
      <vt:lpstr>Select Connect Wink Account</vt:lpstr>
      <vt:lpstr>Sign in to Wink</vt:lpstr>
      <vt:lpstr>IoT Settings with Wink Linked</vt:lpstr>
      <vt:lpstr>Change App Settings so IOT Devices are available</vt:lpstr>
      <vt:lpstr>Change the IOT Device Status to Open</vt:lpstr>
      <vt:lpstr>Wink devices display</vt:lpstr>
      <vt:lpstr>Light is on, let’s Lock the door. </vt:lpstr>
      <vt:lpstr>Monitor and change device status</vt:lpstr>
      <vt:lpstr>Switch is on</vt:lpstr>
      <vt:lpstr>Adding a device to a Targets page </vt:lpstr>
      <vt:lpstr>Start at the home screen</vt:lpstr>
      <vt:lpstr>Select Mount Settings</vt:lpstr>
      <vt:lpstr>Select Edit Groups</vt:lpstr>
      <vt:lpstr>Select a Group: Tablet</vt:lpstr>
      <vt:lpstr>Select Edit IoT Devices</vt:lpstr>
      <vt:lpstr>Select the + </vt:lpstr>
      <vt:lpstr>Select an IoT Device</vt:lpstr>
      <vt:lpstr>IoT Device added</vt:lpstr>
      <vt:lpstr>Select the Tablet Target group</vt:lpstr>
      <vt:lpstr>Control the IoT device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Controlling IOT Devices with the Pow!r Mount Plus app</dc:title>
  <dc:creator>Dianne Goodwin</dc:creator>
  <cp:lastModifiedBy>Dianne Goodwin</cp:lastModifiedBy>
  <cp:revision>10</cp:revision>
  <cp:lastPrinted>2017-08-02T19:43:12Z</cp:lastPrinted>
  <dcterms:created xsi:type="dcterms:W3CDTF">2017-08-02T18:39:58Z</dcterms:created>
  <dcterms:modified xsi:type="dcterms:W3CDTF">2017-08-03T20:48:24Z</dcterms:modified>
</cp:coreProperties>
</file>